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46"/>
    <a:srgbClr val="C91E48"/>
    <a:srgbClr val="811B56"/>
    <a:srgbClr val="3A005C"/>
    <a:srgbClr val="005C74"/>
    <a:srgbClr val="00822F"/>
    <a:srgbClr val="538200"/>
    <a:srgbClr val="009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651" autoAdjust="0"/>
  </p:normalViewPr>
  <p:slideViewPr>
    <p:cSldViewPr snapToGrid="0" snapToObjects="1">
      <p:cViewPr varScale="1">
        <p:scale>
          <a:sx n="62" d="100"/>
          <a:sy n="62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2FE106D-379B-7747-BE85-8ABB0CE7B6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888581"/>
            <a:ext cx="9144000" cy="3276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C0833DEC-43B4-E348-AFA9-91D876D39D31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9600" y="6356350"/>
            <a:ext cx="2133600" cy="365125"/>
          </a:xfrm>
        </p:spPr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699052"/>
            <a:ext cx="9144000" cy="1497346"/>
          </a:xfrm>
          <a:prstGeom prst="rect">
            <a:avLst/>
          </a:prstGeom>
          <a:solidFill>
            <a:srgbClr val="C91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5C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612"/>
            <a:ext cx="8001000" cy="944128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4273" y="2627986"/>
            <a:ext cx="6712527" cy="633846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1AF6AA-E435-EE48-8235-5E27CE8E84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9825" y="229274"/>
            <a:ext cx="1552150" cy="129443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20631D-4955-7A4E-9B68-A7A1606AFF31}"/>
              </a:ext>
            </a:extLst>
          </p:cNvPr>
          <p:cNvSpPr/>
          <p:nvPr userDrawn="1"/>
        </p:nvSpPr>
        <p:spPr>
          <a:xfrm rot="10800000">
            <a:off x="5074293" y="3196398"/>
            <a:ext cx="4069976" cy="300712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rgbClr val="033A49">
                  <a:alpha val="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04109"/>
            <a:ext cx="2057400" cy="4422054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04109"/>
            <a:ext cx="6019800" cy="44220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076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6327"/>
            <a:ext cx="8229600" cy="4525963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60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5616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616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46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52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952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5731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9645"/>
            <a:ext cx="5486400" cy="34079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001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3199"/>
            <a:ext cx="8229600" cy="3382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3DEC-43B4-E348-AFA9-91D876D39D31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3A99-17F4-0E43-B749-06FB7E228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46DFBB5-670E-8541-8983-9D02B61831F1}"/>
              </a:ext>
            </a:extLst>
          </p:cNvPr>
          <p:cNvSpPr/>
          <p:nvPr userDrawn="1"/>
        </p:nvSpPr>
        <p:spPr>
          <a:xfrm>
            <a:off x="0" y="0"/>
            <a:ext cx="9144000" cy="6144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AA6609-E519-8741-8AFF-E5E5823BB8B5}"/>
              </a:ext>
            </a:extLst>
          </p:cNvPr>
          <p:cNvSpPr/>
          <p:nvPr userDrawn="1"/>
        </p:nvSpPr>
        <p:spPr>
          <a:xfrm>
            <a:off x="0" y="6144093"/>
            <a:ext cx="9144000" cy="731837"/>
          </a:xfrm>
          <a:prstGeom prst="rect">
            <a:avLst/>
          </a:prstGeom>
          <a:solidFill>
            <a:srgbClr val="C60C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555" y="6356350"/>
            <a:ext cx="800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bg1"/>
                </a:solidFill>
              </a:defRPr>
            </a:lvl1pPr>
          </a:lstStyle>
          <a:p>
            <a:fld id="{C0833DEC-43B4-E348-AFA9-91D876D39D31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099" y="6356350"/>
            <a:ext cx="4831774" cy="445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53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bg1"/>
                </a:solidFill>
              </a:defRPr>
            </a:lvl1pPr>
          </a:lstStyle>
          <a:p>
            <a:fld id="{A7173A99-17F4-0E43-B749-06FB7E2284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648AAE-1D6E-634F-A18A-4270DD752C5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37446" y="6347385"/>
            <a:ext cx="1720535" cy="3686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DD1B38-F586-1945-A447-035E631866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89825" y="229274"/>
            <a:ext cx="1552150" cy="1294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8801" y="1997877"/>
            <a:ext cx="829128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Dummy title line shown here</a:t>
            </a:r>
          </a:p>
          <a:p>
            <a:pPr algn="r"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Subhead dummy line here</a:t>
            </a:r>
          </a:p>
          <a:p>
            <a:endParaRPr lang="en-US" sz="1600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Other content lines style</a:t>
            </a: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by Name Surname</a:t>
            </a:r>
          </a:p>
          <a:p>
            <a:pPr algn="r"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Month 00, 2011</a:t>
            </a:r>
          </a:p>
          <a:p>
            <a:pPr algn="r"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Falls Church, 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BFC8C2-E718-4644-9288-3AD837DFC753}"/>
              </a:ext>
            </a:extLst>
          </p:cNvPr>
          <p:cNvSpPr/>
          <p:nvPr/>
        </p:nvSpPr>
        <p:spPr>
          <a:xfrm>
            <a:off x="0" y="1618154"/>
            <a:ext cx="9144000" cy="5239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287" y="1618154"/>
            <a:ext cx="8194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Dummy subject headline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287" y="2767720"/>
            <a:ext cx="819482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Dummy subhead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Dummy copy style. The main purpose of letters is the practical one of making thoughts visible. Ruskin says that all letters are frightful things and are to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be endured upon occasion, that is to say, in places where the inscription is of more importance than external ornament.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 </a:t>
            </a:r>
          </a:p>
          <a:p>
            <a:pPr marL="454025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charset="2"/>
              <a:buChar char="§"/>
              <a:tabLst>
                <a:tab pos="685800" algn="l"/>
              </a:tabLs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	bullet sample</a:t>
            </a:r>
          </a:p>
          <a:p>
            <a:pPr marL="454025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charset="2"/>
              <a:buChar char="§"/>
              <a:tabLst>
                <a:tab pos="685800" algn="l"/>
              </a:tabLst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	this is a sweeping statement</a:t>
            </a:r>
          </a:p>
          <a:p>
            <a:pPr>
              <a:spcAft>
                <a:spcPts val="600"/>
              </a:spcAft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294708-D366-D645-A74B-078D56F58C11}"/>
              </a:ext>
            </a:extLst>
          </p:cNvPr>
          <p:cNvSpPr/>
          <p:nvPr/>
        </p:nvSpPr>
        <p:spPr>
          <a:xfrm>
            <a:off x="0" y="6144093"/>
            <a:ext cx="9144000" cy="731837"/>
          </a:xfrm>
          <a:prstGeom prst="rect">
            <a:avLst/>
          </a:prstGeom>
          <a:solidFill>
            <a:srgbClr val="C60C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883D4C-1AEF-2149-BFB9-60F7C5F9F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46" y="6347385"/>
            <a:ext cx="1720535" cy="3686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83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Trebuchet MS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chesnut anne</dc:creator>
  <cp:lastModifiedBy>Oralia Mejia</cp:lastModifiedBy>
  <cp:revision>46</cp:revision>
  <dcterms:created xsi:type="dcterms:W3CDTF">2011-10-13T04:35:57Z</dcterms:created>
  <dcterms:modified xsi:type="dcterms:W3CDTF">2018-02-09T21:52:23Z</dcterms:modified>
</cp:coreProperties>
</file>