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3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093"/>
    <a:srgbClr val="163242"/>
    <a:srgbClr val="153715"/>
    <a:srgbClr val="276526"/>
    <a:srgbClr val="689451"/>
    <a:srgbClr val="033A49"/>
    <a:srgbClr val="AF7E34"/>
    <a:srgbClr val="F15F40"/>
    <a:srgbClr val="C60C46"/>
    <a:srgbClr val="3A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4610" autoAdjust="0"/>
  </p:normalViewPr>
  <p:slideViewPr>
    <p:cSldViewPr snapToGrid="0" snapToObjects="1">
      <p:cViewPr varScale="1">
        <p:scale>
          <a:sx n="68" d="100"/>
          <a:sy n="68" d="100"/>
        </p:scale>
        <p:origin x="14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7403F59-D6A9-AA49-BB5B-67116ACE1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73839"/>
            <a:ext cx="9144000" cy="2829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0833DEC-43B4-E348-AFA9-91D876D39D31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19600" y="6356350"/>
            <a:ext cx="2133600" cy="365125"/>
          </a:xfrm>
        </p:spPr>
        <p:txBody>
          <a:bodyPr/>
          <a:lstStyle/>
          <a:p>
            <a:fld id="{A7173A99-17F4-0E43-B749-06FB7E2284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683327"/>
            <a:ext cx="9144000" cy="1901537"/>
          </a:xfrm>
          <a:prstGeom prst="rect">
            <a:avLst/>
          </a:prstGeom>
          <a:solidFill>
            <a:srgbClr val="337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9DD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3996"/>
            <a:ext cx="8001000" cy="944128"/>
          </a:xfr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4273" y="2862695"/>
            <a:ext cx="6712527" cy="633846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64C68-F6DC-6D41-8CE9-1AEB9960A47B}"/>
              </a:ext>
            </a:extLst>
          </p:cNvPr>
          <p:cNvSpPr/>
          <p:nvPr userDrawn="1"/>
        </p:nvSpPr>
        <p:spPr>
          <a:xfrm rot="10800000">
            <a:off x="5393933" y="3584864"/>
            <a:ext cx="3750067" cy="2618654"/>
          </a:xfrm>
          <a:prstGeom prst="rect">
            <a:avLst/>
          </a:prstGeom>
          <a:gradFill>
            <a:gsLst>
              <a:gs pos="27000">
                <a:srgbClr val="163242"/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04109"/>
            <a:ext cx="2057400" cy="442205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04109"/>
            <a:ext cx="6019800" cy="44220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3DEC-43B4-E348-AFA9-91D876D39D31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3A99-17F4-0E43-B749-06FB7E228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0765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6327"/>
            <a:ext cx="8229600" cy="4525963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3DEC-43B4-E348-AFA9-91D876D39D31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3A99-17F4-0E43-B749-06FB7E228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3DEC-43B4-E348-AFA9-91D876D39D31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3A99-17F4-0E43-B749-06FB7E228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60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5616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5616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3DEC-43B4-E348-AFA9-91D876D39D31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3A99-17F4-0E43-B749-06FB7E228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6466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3DEC-43B4-E348-AFA9-91D876D39D31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3A99-17F4-0E43-B749-06FB7E228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3DEC-43B4-E348-AFA9-91D876D39D31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3A99-17F4-0E43-B749-06FB7E228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52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952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5731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3DEC-43B4-E348-AFA9-91D876D39D31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3A99-17F4-0E43-B749-06FB7E228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9645"/>
            <a:ext cx="5486400" cy="3407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3DEC-43B4-E348-AFA9-91D876D39D31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3A99-17F4-0E43-B749-06FB7E228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0011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3199"/>
            <a:ext cx="8229600" cy="3382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3DEC-43B4-E348-AFA9-91D876D39D31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3A99-17F4-0E43-B749-06FB7E228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555" y="6369544"/>
            <a:ext cx="783547" cy="351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bg1"/>
                </a:solidFill>
              </a:defRPr>
            </a:lvl1pPr>
          </a:lstStyle>
          <a:p>
            <a:fld id="{C0833DEC-43B4-E348-AFA9-91D876D39D31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099" y="6372438"/>
            <a:ext cx="4731814" cy="429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69544"/>
            <a:ext cx="573245" cy="351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bg1"/>
                </a:solidFill>
              </a:defRPr>
            </a:lvl1pPr>
          </a:lstStyle>
          <a:p>
            <a:fld id="{A7173A99-17F4-0E43-B749-06FB7E2284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F214A-1604-0D48-B74D-C1683179845E}"/>
              </a:ext>
            </a:extLst>
          </p:cNvPr>
          <p:cNvSpPr/>
          <p:nvPr userDrawn="1"/>
        </p:nvSpPr>
        <p:spPr>
          <a:xfrm>
            <a:off x="0" y="6170538"/>
            <a:ext cx="9144000" cy="705392"/>
          </a:xfrm>
          <a:prstGeom prst="rect">
            <a:avLst/>
          </a:prstGeom>
          <a:solidFill>
            <a:srgbClr val="3370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3C592D-7EFE-5D48-9A89-6998ED55CB1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37447" y="6355013"/>
            <a:ext cx="1684940" cy="3610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1AEE8E2-7447-1F45-8F1E-CD0BB51EB962}"/>
              </a:ext>
            </a:extLst>
          </p:cNvPr>
          <p:cNvSpPr/>
          <p:nvPr userDrawn="1"/>
        </p:nvSpPr>
        <p:spPr>
          <a:xfrm>
            <a:off x="0" y="0"/>
            <a:ext cx="9144000" cy="4661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0B3A9E-6082-F643-B968-BF6891981E9C}"/>
              </a:ext>
            </a:extLst>
          </p:cNvPr>
          <p:cNvSpPr/>
          <p:nvPr userDrawn="1"/>
        </p:nvSpPr>
        <p:spPr>
          <a:xfrm>
            <a:off x="0" y="1"/>
            <a:ext cx="9143999" cy="4328160"/>
          </a:xfrm>
          <a:prstGeom prst="rect">
            <a:avLst/>
          </a:prstGeom>
          <a:gradFill flip="none" rotWithShape="1">
            <a:gsLst>
              <a:gs pos="0">
                <a:srgbClr val="337093">
                  <a:alpha val="25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0027CA-F7C0-774E-A88F-53C299B5D63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621694" y="286680"/>
            <a:ext cx="2209515" cy="943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8801" y="1997877"/>
            <a:ext cx="8291286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42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Dummy title line shown here</a:t>
            </a:r>
          </a:p>
          <a:p>
            <a:pPr algn="r"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Subhead dummy line here</a:t>
            </a:r>
          </a:p>
          <a:p>
            <a:endParaRPr lang="en-US" sz="16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1400" dirty="0">
                <a:latin typeface="Century Gothic" charset="0"/>
                <a:ea typeface="Century Gothic" charset="0"/>
                <a:cs typeface="Century Gothic" charset="0"/>
              </a:rPr>
              <a:t>  </a:t>
            </a:r>
          </a:p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Other content lines style</a:t>
            </a:r>
          </a:p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by Name Surname</a:t>
            </a:r>
          </a:p>
          <a:p>
            <a:pPr algn="r">
              <a:spcAft>
                <a:spcPts val="600"/>
              </a:spcAft>
            </a:pPr>
            <a:endParaRPr lang="en-US" sz="1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Month 00, 2011</a:t>
            </a:r>
          </a:p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Falls Church, VA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CC75F8-80F9-8C4C-B62B-68EB10503861}"/>
              </a:ext>
            </a:extLst>
          </p:cNvPr>
          <p:cNvSpPr/>
          <p:nvPr/>
        </p:nvSpPr>
        <p:spPr>
          <a:xfrm>
            <a:off x="0" y="0"/>
            <a:ext cx="9144000" cy="617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8994C1-9463-2949-A5E4-07FD82DCEC4D}"/>
              </a:ext>
            </a:extLst>
          </p:cNvPr>
          <p:cNvSpPr/>
          <p:nvPr/>
        </p:nvSpPr>
        <p:spPr>
          <a:xfrm>
            <a:off x="0" y="0"/>
            <a:ext cx="9143999" cy="4670613"/>
          </a:xfrm>
          <a:prstGeom prst="rect">
            <a:avLst/>
          </a:prstGeom>
          <a:gradFill flip="none" rotWithShape="1">
            <a:gsLst>
              <a:gs pos="0">
                <a:srgbClr val="337093">
                  <a:alpha val="25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B46174-202E-BA4F-929F-74F602517EA7}"/>
              </a:ext>
            </a:extLst>
          </p:cNvPr>
          <p:cNvSpPr txBox="1">
            <a:spLocks/>
          </p:cNvSpPr>
          <p:nvPr/>
        </p:nvSpPr>
        <p:spPr>
          <a:xfrm>
            <a:off x="1042555" y="6369544"/>
            <a:ext cx="783547" cy="351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833DEC-43B4-E348-AFA9-91D876D39D31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385914-D94C-9440-A8F3-4003C5A58037}"/>
              </a:ext>
            </a:extLst>
          </p:cNvPr>
          <p:cNvSpPr txBox="1">
            <a:spLocks/>
          </p:cNvSpPr>
          <p:nvPr/>
        </p:nvSpPr>
        <p:spPr>
          <a:xfrm>
            <a:off x="457200" y="6369544"/>
            <a:ext cx="573245" cy="351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73A99-17F4-0E43-B749-06FB7E2284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8A4DEA-26CF-804F-A810-8F553DAD3D16}"/>
              </a:ext>
            </a:extLst>
          </p:cNvPr>
          <p:cNvSpPr/>
          <p:nvPr/>
        </p:nvSpPr>
        <p:spPr>
          <a:xfrm>
            <a:off x="0" y="6170538"/>
            <a:ext cx="9144000" cy="705392"/>
          </a:xfrm>
          <a:prstGeom prst="rect">
            <a:avLst/>
          </a:prstGeom>
          <a:solidFill>
            <a:srgbClr val="3370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BEF3CF-17A0-A74F-8B0E-9216CF573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47" y="6355013"/>
            <a:ext cx="1684940" cy="3610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7287" y="1618154"/>
            <a:ext cx="819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Dummy subject headline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287" y="2767720"/>
            <a:ext cx="819482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Dummy subhead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Dummy copy style. The main purpose of letters is the practical one of making thoughts visible. Ruskin says that all letters are frightful things and are to 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be endured upon occasion, that is to say, in places where the inscription is of more importance than external ornament.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</a:p>
          <a:p>
            <a:pPr marL="454025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§"/>
              <a:tabLst>
                <a:tab pos="685800" algn="l"/>
              </a:tabLs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	bullet sample</a:t>
            </a:r>
          </a:p>
          <a:p>
            <a:pPr marL="454025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charset="2"/>
              <a:buChar char="§"/>
              <a:tabLst>
                <a:tab pos="685800" algn="l"/>
              </a:tabLs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	this is a sweeping statement</a:t>
            </a:r>
          </a:p>
          <a:p>
            <a:pPr>
              <a:spcAft>
                <a:spcPts val="600"/>
              </a:spcAft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0F8AA0-E843-784B-9959-C0CA57B1F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694" y="286680"/>
            <a:ext cx="2209515" cy="9432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1F3B-8A49-4FD0-98B1-C32534CF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BA59E-8EDB-4C01-A8FB-7656649F6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86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chesnut anne</dc:creator>
  <cp:lastModifiedBy>Christopher Salazar</cp:lastModifiedBy>
  <cp:revision>48</cp:revision>
  <dcterms:created xsi:type="dcterms:W3CDTF">2011-10-13T04:35:57Z</dcterms:created>
  <dcterms:modified xsi:type="dcterms:W3CDTF">2018-07-17T13:46:17Z</dcterms:modified>
</cp:coreProperties>
</file>