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3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1B5A"/>
    <a:srgbClr val="0E8341"/>
    <a:srgbClr val="337093"/>
    <a:srgbClr val="163242"/>
    <a:srgbClr val="153715"/>
    <a:srgbClr val="276526"/>
    <a:srgbClr val="689451"/>
    <a:srgbClr val="033A49"/>
    <a:srgbClr val="AF7E34"/>
    <a:srgbClr val="F15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1" autoAdjust="0"/>
    <p:restoredTop sz="94645" autoAdjust="0"/>
  </p:normalViewPr>
  <p:slideViewPr>
    <p:cSldViewPr snapToGrid="0" snapToObjects="1">
      <p:cViewPr varScale="1">
        <p:scale>
          <a:sx n="82" d="100"/>
          <a:sy n="82" d="100"/>
        </p:scale>
        <p:origin x="15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E0C1A9B-CB3D-2D47-BAC8-9923620CD5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384119"/>
            <a:ext cx="9144000" cy="2819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C0833DEC-43B4-E348-AFA9-91D876D39D31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9600" y="6356350"/>
            <a:ext cx="2133600" cy="365125"/>
          </a:xfrm>
        </p:spPr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683327"/>
            <a:ext cx="9144000" cy="1901537"/>
          </a:xfrm>
          <a:prstGeom prst="rect">
            <a:avLst/>
          </a:prstGeom>
          <a:solidFill>
            <a:srgbClr val="3A1B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9DD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3996"/>
            <a:ext cx="8001000" cy="944128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4273" y="2862695"/>
            <a:ext cx="6712527" cy="633846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F64C68-F6DC-6D41-8CE9-1AEB9960A47B}"/>
              </a:ext>
            </a:extLst>
          </p:cNvPr>
          <p:cNvSpPr/>
          <p:nvPr userDrawn="1"/>
        </p:nvSpPr>
        <p:spPr>
          <a:xfrm rot="10800000">
            <a:off x="4254758" y="3584864"/>
            <a:ext cx="4889241" cy="2618654"/>
          </a:xfrm>
          <a:prstGeom prst="rect">
            <a:avLst/>
          </a:prstGeom>
          <a:gradFill>
            <a:gsLst>
              <a:gs pos="2000">
                <a:srgbClr val="3A1B5A"/>
              </a:gs>
              <a:gs pos="94000">
                <a:schemeClr val="tx1">
                  <a:lumMod val="75000"/>
                  <a:lumOff val="25000"/>
                  <a:alpha val="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04109"/>
            <a:ext cx="2057400" cy="442205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04109"/>
            <a:ext cx="6019800" cy="44220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076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6327"/>
            <a:ext cx="8229600" cy="4525963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602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5616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616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466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526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952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5731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9645"/>
            <a:ext cx="5486400" cy="34079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0011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3199"/>
            <a:ext cx="8229600" cy="3382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555" y="6369544"/>
            <a:ext cx="783547" cy="351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bg1"/>
                </a:solidFill>
              </a:defRPr>
            </a:lvl1pPr>
          </a:lstStyle>
          <a:p>
            <a:fld id="{C0833DEC-43B4-E348-AFA9-91D876D39D31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099" y="6372438"/>
            <a:ext cx="4731814" cy="42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9544"/>
            <a:ext cx="573245" cy="351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bg1"/>
                </a:solidFill>
              </a:defRPr>
            </a:lvl1pPr>
          </a:lstStyle>
          <a:p>
            <a:fld id="{A7173A99-17F4-0E43-B749-06FB7E2284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F214A-1604-0D48-B74D-C1683179845E}"/>
              </a:ext>
            </a:extLst>
          </p:cNvPr>
          <p:cNvSpPr/>
          <p:nvPr userDrawn="1"/>
        </p:nvSpPr>
        <p:spPr>
          <a:xfrm>
            <a:off x="0" y="6170538"/>
            <a:ext cx="9144000" cy="705392"/>
          </a:xfrm>
          <a:prstGeom prst="rect">
            <a:avLst/>
          </a:prstGeom>
          <a:solidFill>
            <a:srgbClr val="3A1B5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3C592D-7EFE-5D48-9A89-6998ED55CB1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37447" y="6355013"/>
            <a:ext cx="1684940" cy="36105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1AEE8E2-7447-1F45-8F1E-CD0BB51EB962}"/>
              </a:ext>
            </a:extLst>
          </p:cNvPr>
          <p:cNvSpPr/>
          <p:nvPr userDrawn="1"/>
        </p:nvSpPr>
        <p:spPr>
          <a:xfrm>
            <a:off x="0" y="0"/>
            <a:ext cx="9144000" cy="4661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0B3A9E-6082-F643-B968-BF6891981E9C}"/>
              </a:ext>
            </a:extLst>
          </p:cNvPr>
          <p:cNvSpPr/>
          <p:nvPr userDrawn="1"/>
        </p:nvSpPr>
        <p:spPr>
          <a:xfrm>
            <a:off x="0" y="0"/>
            <a:ext cx="9143999" cy="46706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8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04D2519-1B44-0447-A624-2DBB0B10786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06466" y="339983"/>
            <a:ext cx="2036729" cy="6990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8801" y="1997877"/>
            <a:ext cx="829128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42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Dummy title line shown here</a:t>
            </a:r>
          </a:p>
          <a:p>
            <a:pPr algn="r"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Subhead dummy line here</a:t>
            </a:r>
          </a:p>
          <a:p>
            <a:endParaRPr lang="en-US" sz="1600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  <a:p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  </a:t>
            </a: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Other content lines style</a:t>
            </a: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by Name Surname</a:t>
            </a:r>
          </a:p>
          <a:p>
            <a:pPr algn="r"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Month 00, 2011</a:t>
            </a: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Arlington, 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3CC75F8-80F9-8C4C-B62B-68EB10503861}"/>
              </a:ext>
            </a:extLst>
          </p:cNvPr>
          <p:cNvSpPr/>
          <p:nvPr/>
        </p:nvSpPr>
        <p:spPr>
          <a:xfrm>
            <a:off x="0" y="0"/>
            <a:ext cx="9144000" cy="617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2DA560-63B8-BE4E-9E8C-FCF0BF03EEE0}"/>
              </a:ext>
            </a:extLst>
          </p:cNvPr>
          <p:cNvSpPr/>
          <p:nvPr/>
        </p:nvSpPr>
        <p:spPr>
          <a:xfrm>
            <a:off x="0" y="0"/>
            <a:ext cx="9143999" cy="46706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8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B46174-202E-BA4F-929F-74F602517EA7}"/>
              </a:ext>
            </a:extLst>
          </p:cNvPr>
          <p:cNvSpPr txBox="1">
            <a:spLocks/>
          </p:cNvSpPr>
          <p:nvPr/>
        </p:nvSpPr>
        <p:spPr>
          <a:xfrm>
            <a:off x="1042555" y="6369544"/>
            <a:ext cx="783547" cy="351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833DEC-43B4-E348-AFA9-91D876D39D31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385914-D94C-9440-A8F3-4003C5A58037}"/>
              </a:ext>
            </a:extLst>
          </p:cNvPr>
          <p:cNvSpPr txBox="1">
            <a:spLocks/>
          </p:cNvSpPr>
          <p:nvPr/>
        </p:nvSpPr>
        <p:spPr>
          <a:xfrm>
            <a:off x="457200" y="6369544"/>
            <a:ext cx="573245" cy="351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173A99-17F4-0E43-B749-06FB7E2284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8A4DEA-26CF-804F-A810-8F553DAD3D16}"/>
              </a:ext>
            </a:extLst>
          </p:cNvPr>
          <p:cNvSpPr/>
          <p:nvPr/>
        </p:nvSpPr>
        <p:spPr>
          <a:xfrm>
            <a:off x="0" y="6170538"/>
            <a:ext cx="9144000" cy="705392"/>
          </a:xfrm>
          <a:prstGeom prst="rect">
            <a:avLst/>
          </a:prstGeom>
          <a:solidFill>
            <a:srgbClr val="3A1B5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BEF3CF-17A0-A74F-8B0E-9216CF573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47" y="6355013"/>
            <a:ext cx="1684940" cy="3610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7287" y="1618154"/>
            <a:ext cx="8194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Dummy subject headline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287" y="2767720"/>
            <a:ext cx="819482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Dummy subhead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Dummy copy style. The main purpose of letters is the practical one of making thoughts visible. Ruskin says that all letters are frightful things and are to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be endured upon occasion, that is to say, in places where the inscription is of more importance than external ornament.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 </a:t>
            </a:r>
          </a:p>
          <a:p>
            <a:pPr marL="454025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charset="2"/>
              <a:buChar char="§"/>
              <a:tabLst>
                <a:tab pos="685800" algn="l"/>
              </a:tabLs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	bullet sample</a:t>
            </a:r>
          </a:p>
          <a:p>
            <a:pPr marL="454025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charset="2"/>
              <a:buChar char="§"/>
              <a:tabLst>
                <a:tab pos="685800" algn="l"/>
              </a:tabLs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	this is a sweeping statement</a:t>
            </a:r>
          </a:p>
          <a:p>
            <a:pPr>
              <a:spcAft>
                <a:spcPts val="600"/>
              </a:spcAft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EB9315-56AC-0F4D-839D-5CFF13F67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466" y="339983"/>
            <a:ext cx="2036729" cy="6990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7B9F-E80D-4AC9-8BF5-DB5D9BE8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AC34-0693-427C-A193-946C5C361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2868-0280-410B-935B-8F2E9DDF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9077C-EEF8-4AE3-86A9-FE4C8D1CD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1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9659</TotalTime>
  <Words>85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chesnut anne</dc:creator>
  <cp:lastModifiedBy>Bob McDonald</cp:lastModifiedBy>
  <cp:revision>53</cp:revision>
  <dcterms:created xsi:type="dcterms:W3CDTF">2011-10-13T04:35:57Z</dcterms:created>
  <dcterms:modified xsi:type="dcterms:W3CDTF">2018-06-05T14:42:39Z</dcterms:modified>
</cp:coreProperties>
</file>