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3"/>
  </p:sldMasterIdLst>
  <p:notesMasterIdLst>
    <p:notesMasterId r:id="rId48"/>
  </p:notesMasterIdLst>
  <p:handoutMasterIdLst>
    <p:handoutMasterId r:id="rId49"/>
  </p:handoutMasterIdLst>
  <p:sldIdLst>
    <p:sldId id="365" r:id="rId4"/>
    <p:sldId id="430" r:id="rId5"/>
    <p:sldId id="418" r:id="rId6"/>
    <p:sldId id="448" r:id="rId7"/>
    <p:sldId id="449" r:id="rId8"/>
    <p:sldId id="450" r:id="rId9"/>
    <p:sldId id="388" r:id="rId10"/>
    <p:sldId id="392" r:id="rId11"/>
    <p:sldId id="433" r:id="rId12"/>
    <p:sldId id="435" r:id="rId13"/>
    <p:sldId id="434" r:id="rId14"/>
    <p:sldId id="436" r:id="rId15"/>
    <p:sldId id="371" r:id="rId16"/>
    <p:sldId id="445" r:id="rId17"/>
    <p:sldId id="446" r:id="rId18"/>
    <p:sldId id="447" r:id="rId19"/>
    <p:sldId id="477" r:id="rId20"/>
    <p:sldId id="451" r:id="rId21"/>
    <p:sldId id="452" r:id="rId22"/>
    <p:sldId id="455" r:id="rId23"/>
    <p:sldId id="456" r:id="rId24"/>
    <p:sldId id="457" r:id="rId25"/>
    <p:sldId id="458" r:id="rId26"/>
    <p:sldId id="468" r:id="rId27"/>
    <p:sldId id="469" r:id="rId28"/>
    <p:sldId id="472" r:id="rId29"/>
    <p:sldId id="473" r:id="rId30"/>
    <p:sldId id="474" r:id="rId31"/>
    <p:sldId id="475" r:id="rId32"/>
    <p:sldId id="476" r:id="rId33"/>
    <p:sldId id="459" r:id="rId34"/>
    <p:sldId id="460" r:id="rId35"/>
    <p:sldId id="463" r:id="rId36"/>
    <p:sldId id="464" r:id="rId37"/>
    <p:sldId id="465" r:id="rId38"/>
    <p:sldId id="466" r:id="rId39"/>
    <p:sldId id="467" r:id="rId40"/>
    <p:sldId id="370" r:id="rId41"/>
    <p:sldId id="417" r:id="rId42"/>
    <p:sldId id="443" r:id="rId43"/>
    <p:sldId id="444" r:id="rId44"/>
    <p:sldId id="425" r:id="rId45"/>
    <p:sldId id="426" r:id="rId46"/>
    <p:sldId id="274" r:id="rId4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24F782A-4CE8-D94F-B671-4D60A144B9E2}">
          <p14:sldIdLst>
            <p14:sldId id="365"/>
            <p14:sldId id="430"/>
            <p14:sldId id="418"/>
          </p14:sldIdLst>
        </p14:section>
        <p14:section name="Resources" id="{6070917A-69E3-804A-A257-27FF2DB83F06}">
          <p14:sldIdLst>
            <p14:sldId id="448"/>
          </p14:sldIdLst>
        </p14:section>
        <p14:section name="Intro Slides" id="{4BBB4E60-4961-4049-8BD0-61F87424C309}">
          <p14:sldIdLst>
            <p14:sldId id="449"/>
            <p14:sldId id="450"/>
          </p14:sldIdLst>
        </p14:section>
        <p14:section name="Speaker Intro Slides" id="{8326666A-6E08-434D-BA6F-5A365D97A53A}">
          <p14:sldIdLst>
            <p14:sldId id="388"/>
            <p14:sldId id="392"/>
            <p14:sldId id="433"/>
          </p14:sldIdLst>
        </p14:section>
        <p14:section name="Title Slides" id="{2146E77D-A061-2241-A19F-3213151121BF}">
          <p14:sldIdLst>
            <p14:sldId id="435"/>
            <p14:sldId id="434"/>
            <p14:sldId id="436"/>
          </p14:sldIdLst>
        </p14:section>
        <p14:section name="General Use Slides" id="{046B674B-F385-324E-BE8A-91B3A8ED5A4B}">
          <p14:sldIdLst>
            <p14:sldId id="371"/>
            <p14:sldId id="445"/>
            <p14:sldId id="446"/>
            <p14:sldId id="447"/>
            <p14:sldId id="477"/>
          </p14:sldIdLst>
        </p14:section>
        <p14:section name="Section Dividers" id="{DF72955D-D748-E44C-9B86-653827F2D37E}">
          <p14:sldIdLst>
            <p14:sldId id="451"/>
            <p14:sldId id="452"/>
            <p14:sldId id="455"/>
            <p14:sldId id="456"/>
            <p14:sldId id="457"/>
            <p14:sldId id="458"/>
          </p14:sldIdLst>
        </p14:section>
        <p14:section name="Quote Slides" id="{644343B7-AFD7-D748-A804-5EE4E3DDB4B2}">
          <p14:sldIdLst>
            <p14:sldId id="468"/>
            <p14:sldId id="469"/>
            <p14:sldId id="472"/>
            <p14:sldId id="473"/>
            <p14:sldId id="474"/>
            <p14:sldId id="475"/>
            <p14:sldId id="476"/>
          </p14:sldIdLst>
        </p14:section>
        <p14:section name="Callout Slides" id="{CA2BE814-6EE4-074C-8707-FBEC0BBCB34E}">
          <p14:sldIdLst>
            <p14:sldId id="459"/>
            <p14:sldId id="460"/>
            <p14:sldId id="463"/>
            <p14:sldId id="464"/>
            <p14:sldId id="465"/>
            <p14:sldId id="466"/>
            <p14:sldId id="467"/>
          </p14:sldIdLst>
        </p14:section>
        <p14:section name="Statistics Slides" id="{37853CA4-95DA-FE41-8098-CB0875231CBA}">
          <p14:sldIdLst>
            <p14:sldId id="370"/>
            <p14:sldId id="417"/>
            <p14:sldId id="443"/>
            <p14:sldId id="444"/>
          </p14:sldIdLst>
        </p14:section>
        <p14:section name="Wrap-up Slides" id="{4224FAFB-9295-2B4D-B5B0-A28B198DA899}">
          <p14:sldIdLst>
            <p14:sldId id="425"/>
            <p14:sldId id="426"/>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000000"/>
    <a:srgbClr val="004A60"/>
    <a:srgbClr val="821A56"/>
    <a:srgbClr val="8C1C40"/>
    <a:srgbClr val="A00002"/>
    <a:srgbClr val="00C1FF"/>
    <a:srgbClr val="FABF03"/>
    <a:srgbClr val="C7980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p:restoredTop sz="86166" autoAdjust="0"/>
  </p:normalViewPr>
  <p:slideViewPr>
    <p:cSldViewPr snapToGrid="0">
      <p:cViewPr varScale="1">
        <p:scale>
          <a:sx n="51" d="100"/>
          <a:sy n="51" d="100"/>
        </p:scale>
        <p:origin x="768" y="5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3088" y="164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4A60"/>
              </a:solidFill>
              <a:ln w="19050">
                <a:solidFill>
                  <a:schemeClr val="lt1"/>
                </a:solidFill>
              </a:ln>
              <a:effectLst/>
            </c:spPr>
            <c:extLst>
              <c:ext xmlns:c16="http://schemas.microsoft.com/office/drawing/2014/chart" uri="{C3380CC4-5D6E-409C-BE32-E72D297353CC}">
                <c16:uniqueId val="{00000001-1CD7-B347-9C2D-3970FB73E083}"/>
              </c:ext>
            </c:extLst>
          </c:dPt>
          <c:dPt>
            <c:idx val="1"/>
            <c:bubble3D val="0"/>
            <c:spPr>
              <a:solidFill>
                <a:srgbClr val="821A56"/>
              </a:solidFill>
              <a:ln w="19050">
                <a:solidFill>
                  <a:schemeClr val="lt1"/>
                </a:solidFill>
              </a:ln>
              <a:effectLst/>
            </c:spPr>
            <c:extLst>
              <c:ext xmlns:c16="http://schemas.microsoft.com/office/drawing/2014/chart" uri="{C3380CC4-5D6E-409C-BE32-E72D297353CC}">
                <c16:uniqueId val="{00000003-1CD7-B347-9C2D-3970FB73E083}"/>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1CD7-B347-9C2D-3970FB73E083}"/>
              </c:ext>
            </c:extLst>
          </c:dPt>
          <c:cat>
            <c:numRef>
              <c:f>Sheet1!$A$2:$A$4</c:f>
              <c:numCache>
                <c:formatCode>General</c:formatCode>
                <c:ptCount val="3"/>
              </c:numCache>
            </c:numRef>
          </c:cat>
          <c:val>
            <c:numRef>
              <c:f>Sheet1!$B$2:$B$4</c:f>
              <c:numCache>
                <c:formatCode>General</c:formatCode>
                <c:ptCount val="3"/>
                <c:pt idx="0">
                  <c:v>40</c:v>
                </c:pt>
                <c:pt idx="1">
                  <c:v>80</c:v>
                </c:pt>
              </c:numCache>
            </c:numRef>
          </c:val>
          <c:extLst>
            <c:ext xmlns:c16="http://schemas.microsoft.com/office/drawing/2014/chart" uri="{C3380CC4-5D6E-409C-BE32-E72D297353CC}">
              <c16:uniqueId val="{00000006-1CD7-B347-9C2D-3970FB73E083}"/>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72AC07-7FD9-8B41-9F5B-5C016869F05B}"/>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051EAF-19E1-CE41-B2CB-0CFAE0AA87EC}"/>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58B528B3-D139-E343-B2E7-871E5A8990B9}" type="datetimeFigureOut">
              <a:rPr lang="en-US" smtClean="0"/>
              <a:t>7/16/2020</a:t>
            </a:fld>
            <a:endParaRPr lang="en-US"/>
          </a:p>
        </p:txBody>
      </p:sp>
      <p:sp>
        <p:nvSpPr>
          <p:cNvPr id="4" name="Footer Placeholder 3">
            <a:extLst>
              <a:ext uri="{FF2B5EF4-FFF2-40B4-BE49-F238E27FC236}">
                <a16:creationId xmlns:a16="http://schemas.microsoft.com/office/drawing/2014/main" id="{FDE1E832-DF9C-B945-A094-4C98357A4777}"/>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1F9E4-9109-9D4B-A92D-F5DBBF6FAEBB}"/>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CD9AB3DA-07CC-B546-9391-D6F749A08776}" type="slidenum">
              <a:rPr lang="en-US" smtClean="0"/>
              <a:t>‹#›</a:t>
            </a:fld>
            <a:endParaRPr lang="en-US"/>
          </a:p>
        </p:txBody>
      </p:sp>
    </p:spTree>
    <p:extLst>
      <p:ext uri="{BB962C8B-B14F-4D97-AF65-F5344CB8AC3E}">
        <p14:creationId xmlns:p14="http://schemas.microsoft.com/office/powerpoint/2010/main" val="2016485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8596B2ED-CC74-4A26-B20C-79BE421A6286}" type="datetimeFigureOut">
              <a:rPr lang="en-US" smtClean="0"/>
              <a:t>7/16/2020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CFA37E7B-B4AE-4EC4-BDF7-E544FB643F80}" type="slidenum">
              <a:rPr lang="en-US" smtClean="0"/>
              <a:t>‹#›</a:t>
            </a:fld>
            <a:endParaRPr lang="en-US"/>
          </a:p>
        </p:txBody>
      </p:sp>
    </p:spTree>
    <p:extLst>
      <p:ext uri="{BB962C8B-B14F-4D97-AF65-F5344CB8AC3E}">
        <p14:creationId xmlns:p14="http://schemas.microsoft.com/office/powerpoint/2010/main" val="8881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To modify the statistic </a:t>
            </a:r>
            <a:r>
              <a:rPr lang="is-IS" dirty="0">
                <a:solidFill>
                  <a:schemeClr val="bg1"/>
                </a:solidFill>
              </a:rPr>
              <a:t>Double-click the yellow bar and select “Edit data in Excel” from the menu bar. A spreadsheet will open and you can replace the existing data points with your own. For this particular chart, your two numbers need to add up to 100 (for 100%). Delete this text box when done. </a:t>
            </a:r>
            <a:endParaRPr lang="en-US" dirty="0">
              <a:solidFill>
                <a:schemeClr val="bg1"/>
              </a:solidFill>
            </a:endParaRPr>
          </a:p>
        </p:txBody>
      </p:sp>
      <p:sp>
        <p:nvSpPr>
          <p:cNvPr id="4" name="Slide Number Placeholder 3"/>
          <p:cNvSpPr>
            <a:spLocks noGrp="1"/>
          </p:cNvSpPr>
          <p:nvPr>
            <p:ph type="sldNum" sz="quarter" idx="5"/>
          </p:nvPr>
        </p:nvSpPr>
        <p:spPr/>
        <p:txBody>
          <a:bodyPr/>
          <a:lstStyle/>
          <a:p>
            <a:fld id="{CFA37E7B-B4AE-4EC4-BDF7-E544FB643F80}" type="slidenum">
              <a:rPr lang="en-US" smtClean="0"/>
              <a:t>39</a:t>
            </a:fld>
            <a:endParaRPr lang="en-US"/>
          </a:p>
        </p:txBody>
      </p:sp>
    </p:spTree>
    <p:extLst>
      <p:ext uri="{BB962C8B-B14F-4D97-AF65-F5344CB8AC3E}">
        <p14:creationId xmlns:p14="http://schemas.microsoft.com/office/powerpoint/2010/main" val="29671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0.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1.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2.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3.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4.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5.xml"/><Relationship Id="rId5" Type="http://schemas.openxmlformats.org/officeDocument/2006/relationships/image" Target="../media/image4.png"/><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y Background Green Foo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532F3-F90B-3543-B6E5-CA8FFB741A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1008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Slide">
    <p:bg>
      <p:bgPr>
        <a:solidFill>
          <a:srgbClr val="8C1C40"/>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5376073" y="2466129"/>
            <a:ext cx="1292225" cy="797832"/>
          </a:xfrm>
          <a:prstGeom prst="rect">
            <a:avLst/>
          </a:prstGeom>
        </p:spPr>
        <p:txBody>
          <a:bodyPr>
            <a:normAutofit/>
          </a:bodyPr>
          <a:lstStyle>
            <a:lvl1pPr marL="0" indent="0" algn="ctr">
              <a:buNone/>
              <a:defRPr sz="4800">
                <a:solidFill>
                  <a:schemeClr val="bg1"/>
                </a:solidFill>
              </a:defRPr>
            </a:lvl1pPr>
          </a:lstStyle>
          <a:p>
            <a:pPr lvl="0"/>
            <a:r>
              <a:rPr lang="en-US" dirty="0"/>
              <a:t>2</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4585498" y="3381506"/>
            <a:ext cx="2873375" cy="433387"/>
          </a:xfrm>
          <a:prstGeom prst="rect">
            <a:avLst/>
          </a:prstGeom>
        </p:spPr>
        <p:txBody>
          <a:bodyPr>
            <a:normAutofit/>
          </a:bodyPr>
          <a:lstStyle>
            <a:lvl1pPr marL="0" indent="0" algn="ctr">
              <a:buNone/>
              <a:defRPr sz="2400">
                <a:solidFill>
                  <a:schemeClr val="bg1"/>
                </a:solidFill>
              </a:defRPr>
            </a:lvl1pPr>
          </a:lstStyle>
          <a:p>
            <a:pPr lvl="0"/>
            <a:r>
              <a:rPr lang="en-US" dirty="0"/>
              <a:t>Text Here</a:t>
            </a:r>
          </a:p>
        </p:txBody>
      </p:sp>
      <p:pic>
        <p:nvPicPr>
          <p:cNvPr id="6" name="Picture 5" descr="A close up of a sign&#10;&#10;Description automatically generated">
            <a:extLst>
              <a:ext uri="{FF2B5EF4-FFF2-40B4-BE49-F238E27FC236}">
                <a16:creationId xmlns:a16="http://schemas.microsoft.com/office/drawing/2014/main" id="{55D3904D-4608-8946-899F-DE6CAA6F046A}"/>
              </a:ext>
            </a:extLst>
          </p:cNvPr>
          <p:cNvPicPr>
            <a:picLocks noChangeAspect="1"/>
          </p:cNvPicPr>
          <p:nvPr userDrawn="1"/>
        </p:nvPicPr>
        <p:blipFill>
          <a:blip r:embed="rId2"/>
          <a:stretch>
            <a:fillRect/>
          </a:stretch>
        </p:blipFill>
        <p:spPr>
          <a:xfrm>
            <a:off x="9875080" y="93495"/>
            <a:ext cx="2197540" cy="797833"/>
          </a:xfrm>
          <a:prstGeom prst="rect">
            <a:avLst/>
          </a:prstGeom>
        </p:spPr>
      </p:pic>
    </p:spTree>
    <p:extLst>
      <p:ext uri="{BB962C8B-B14F-4D97-AF65-F5344CB8AC3E}">
        <p14:creationId xmlns:p14="http://schemas.microsoft.com/office/powerpoint/2010/main" val="4194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Slide">
    <p:bg>
      <p:bgPr>
        <a:solidFill>
          <a:schemeClr val="accent4"/>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5376073" y="2466129"/>
            <a:ext cx="1292225" cy="797832"/>
          </a:xfrm>
          <a:prstGeom prst="rect">
            <a:avLst/>
          </a:prstGeom>
        </p:spPr>
        <p:txBody>
          <a:bodyPr>
            <a:normAutofit/>
          </a:bodyPr>
          <a:lstStyle>
            <a:lvl1pPr marL="0" indent="0" algn="ctr">
              <a:buNone/>
              <a:defRPr sz="4800">
                <a:solidFill>
                  <a:schemeClr val="bg1"/>
                </a:solidFill>
              </a:defRPr>
            </a:lvl1pPr>
          </a:lstStyle>
          <a:p>
            <a:pPr lvl="0"/>
            <a:r>
              <a:rPr lang="en-US" dirty="0"/>
              <a:t>3</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4585498" y="3381506"/>
            <a:ext cx="2873375" cy="433387"/>
          </a:xfrm>
          <a:prstGeom prst="rect">
            <a:avLst/>
          </a:prstGeom>
        </p:spPr>
        <p:txBody>
          <a:bodyPr>
            <a:normAutofit/>
          </a:bodyPr>
          <a:lstStyle>
            <a:lvl1pPr marL="0" indent="0" algn="ctr">
              <a:buNone/>
              <a:defRPr sz="2400">
                <a:solidFill>
                  <a:schemeClr val="bg1"/>
                </a:solidFill>
              </a:defRPr>
            </a:lvl1pPr>
          </a:lstStyle>
          <a:p>
            <a:pPr lvl="0"/>
            <a:r>
              <a:rPr lang="en-US" dirty="0"/>
              <a:t>Text Here</a:t>
            </a:r>
          </a:p>
        </p:txBody>
      </p:sp>
      <p:pic>
        <p:nvPicPr>
          <p:cNvPr id="6" name="Picture 5" descr="A close up of a sign&#10;&#10;Description automatically generated">
            <a:extLst>
              <a:ext uri="{FF2B5EF4-FFF2-40B4-BE49-F238E27FC236}">
                <a16:creationId xmlns:a16="http://schemas.microsoft.com/office/drawing/2014/main" id="{9BCA3F6F-19BB-8447-9906-DBC2E15AE8CC}"/>
              </a:ext>
            </a:extLst>
          </p:cNvPr>
          <p:cNvPicPr>
            <a:picLocks noChangeAspect="1"/>
          </p:cNvPicPr>
          <p:nvPr userDrawn="1"/>
        </p:nvPicPr>
        <p:blipFill>
          <a:blip r:embed="rId2"/>
          <a:stretch>
            <a:fillRect/>
          </a:stretch>
        </p:blipFill>
        <p:spPr>
          <a:xfrm>
            <a:off x="9875080" y="93495"/>
            <a:ext cx="2197540" cy="797833"/>
          </a:xfrm>
          <a:prstGeom prst="rect">
            <a:avLst/>
          </a:prstGeom>
        </p:spPr>
      </p:pic>
    </p:spTree>
    <p:extLst>
      <p:ext uri="{BB962C8B-B14F-4D97-AF65-F5344CB8AC3E}">
        <p14:creationId xmlns:p14="http://schemas.microsoft.com/office/powerpoint/2010/main" val="19725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SectionSlide">
    <p:bg>
      <p:bgPr>
        <a:solidFill>
          <a:schemeClr val="accent5"/>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5376073" y="2466129"/>
            <a:ext cx="1292225" cy="797832"/>
          </a:xfrm>
          <a:prstGeom prst="rect">
            <a:avLst/>
          </a:prstGeom>
        </p:spPr>
        <p:txBody>
          <a:bodyPr>
            <a:normAutofit/>
          </a:bodyPr>
          <a:lstStyle>
            <a:lvl1pPr marL="0" indent="0" algn="ctr">
              <a:buNone/>
              <a:defRPr sz="4800">
                <a:solidFill>
                  <a:schemeClr val="bg1"/>
                </a:solidFill>
              </a:defRPr>
            </a:lvl1pPr>
          </a:lstStyle>
          <a:p>
            <a:pPr lvl="0"/>
            <a:r>
              <a:rPr lang="en-US" dirty="0"/>
              <a:t>4</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4585498" y="3381506"/>
            <a:ext cx="2873375" cy="433387"/>
          </a:xfrm>
          <a:prstGeom prst="rect">
            <a:avLst/>
          </a:prstGeom>
        </p:spPr>
        <p:txBody>
          <a:bodyPr>
            <a:normAutofit/>
          </a:bodyPr>
          <a:lstStyle>
            <a:lvl1pPr marL="0" indent="0" algn="ctr">
              <a:buNone/>
              <a:defRPr sz="2400">
                <a:solidFill>
                  <a:schemeClr val="bg1"/>
                </a:solidFill>
              </a:defRPr>
            </a:lvl1pPr>
          </a:lstStyle>
          <a:p>
            <a:pPr lvl="0"/>
            <a:r>
              <a:rPr lang="en-US" dirty="0"/>
              <a:t>Text Here</a:t>
            </a:r>
          </a:p>
        </p:txBody>
      </p:sp>
      <p:pic>
        <p:nvPicPr>
          <p:cNvPr id="6" name="Picture 5" descr="A close up of a sign&#10;&#10;Description automatically generated">
            <a:extLst>
              <a:ext uri="{FF2B5EF4-FFF2-40B4-BE49-F238E27FC236}">
                <a16:creationId xmlns:a16="http://schemas.microsoft.com/office/drawing/2014/main" id="{F4E3670E-19B6-C943-848A-8D1B049A3B78}"/>
              </a:ext>
            </a:extLst>
          </p:cNvPr>
          <p:cNvPicPr>
            <a:picLocks noChangeAspect="1"/>
          </p:cNvPicPr>
          <p:nvPr userDrawn="1"/>
        </p:nvPicPr>
        <p:blipFill>
          <a:blip r:embed="rId2"/>
          <a:stretch>
            <a:fillRect/>
          </a:stretch>
        </p:blipFill>
        <p:spPr>
          <a:xfrm>
            <a:off x="9875080" y="93495"/>
            <a:ext cx="2197540" cy="797833"/>
          </a:xfrm>
          <a:prstGeom prst="rect">
            <a:avLst/>
          </a:prstGeom>
        </p:spPr>
      </p:pic>
    </p:spTree>
    <p:extLst>
      <p:ext uri="{BB962C8B-B14F-4D97-AF65-F5344CB8AC3E}">
        <p14:creationId xmlns:p14="http://schemas.microsoft.com/office/powerpoint/2010/main" val="266346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SectionSlide">
    <p:bg>
      <p:bgPr>
        <a:solidFill>
          <a:schemeClr val="accent6"/>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5376073" y="2466129"/>
            <a:ext cx="1292225" cy="797832"/>
          </a:xfrm>
          <a:prstGeom prst="rect">
            <a:avLst/>
          </a:prstGeom>
        </p:spPr>
        <p:txBody>
          <a:bodyPr>
            <a:normAutofit/>
          </a:bodyPr>
          <a:lstStyle>
            <a:lvl1pPr marL="0" indent="0" algn="ctr">
              <a:buNone/>
              <a:defRPr sz="4800">
                <a:solidFill>
                  <a:schemeClr val="bg1"/>
                </a:solidFill>
              </a:defRPr>
            </a:lvl1pPr>
          </a:lstStyle>
          <a:p>
            <a:pPr lvl="0"/>
            <a:r>
              <a:rPr lang="en-US" dirty="0"/>
              <a:t>5</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4585498" y="3381506"/>
            <a:ext cx="2873375" cy="433387"/>
          </a:xfrm>
          <a:prstGeom prst="rect">
            <a:avLst/>
          </a:prstGeom>
        </p:spPr>
        <p:txBody>
          <a:bodyPr>
            <a:normAutofit/>
          </a:bodyPr>
          <a:lstStyle>
            <a:lvl1pPr marL="0" indent="0" algn="ctr">
              <a:buNone/>
              <a:defRPr sz="2400">
                <a:solidFill>
                  <a:schemeClr val="bg1"/>
                </a:solidFill>
              </a:defRPr>
            </a:lvl1pPr>
          </a:lstStyle>
          <a:p>
            <a:pPr lvl="0"/>
            <a:r>
              <a:rPr lang="en-US" dirty="0"/>
              <a:t>Text Here</a:t>
            </a:r>
          </a:p>
        </p:txBody>
      </p:sp>
      <p:pic>
        <p:nvPicPr>
          <p:cNvPr id="6" name="Picture 5" descr="A close up of a sign&#10;&#10;Description automatically generated">
            <a:extLst>
              <a:ext uri="{FF2B5EF4-FFF2-40B4-BE49-F238E27FC236}">
                <a16:creationId xmlns:a16="http://schemas.microsoft.com/office/drawing/2014/main" id="{3382E2C9-B07C-9647-89E2-3802A3A50893}"/>
              </a:ext>
            </a:extLst>
          </p:cNvPr>
          <p:cNvPicPr>
            <a:picLocks noChangeAspect="1"/>
          </p:cNvPicPr>
          <p:nvPr userDrawn="1"/>
        </p:nvPicPr>
        <p:blipFill>
          <a:blip r:embed="rId2"/>
          <a:stretch>
            <a:fillRect/>
          </a:stretch>
        </p:blipFill>
        <p:spPr>
          <a:xfrm>
            <a:off x="9875080" y="93495"/>
            <a:ext cx="2197540" cy="797833"/>
          </a:xfrm>
          <a:prstGeom prst="rect">
            <a:avLst/>
          </a:prstGeom>
        </p:spPr>
      </p:pic>
    </p:spTree>
    <p:extLst>
      <p:ext uri="{BB962C8B-B14F-4D97-AF65-F5344CB8AC3E}">
        <p14:creationId xmlns:p14="http://schemas.microsoft.com/office/powerpoint/2010/main" val="58742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Slide">
    <p:bg>
      <p:bgPr>
        <a:solidFill>
          <a:srgbClr val="821A56"/>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5376073" y="2466129"/>
            <a:ext cx="1292225" cy="797832"/>
          </a:xfrm>
          <a:prstGeom prst="rect">
            <a:avLst/>
          </a:prstGeom>
        </p:spPr>
        <p:txBody>
          <a:bodyPr>
            <a:normAutofit/>
          </a:bodyPr>
          <a:lstStyle>
            <a:lvl1pPr marL="0" indent="0" algn="ctr">
              <a:buNone/>
              <a:defRPr sz="4800">
                <a:solidFill>
                  <a:schemeClr val="bg1"/>
                </a:solidFill>
              </a:defRPr>
            </a:lvl1pPr>
          </a:lstStyle>
          <a:p>
            <a:pPr lvl="0"/>
            <a:r>
              <a:rPr lang="en-US" dirty="0"/>
              <a:t>6</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4585498" y="3381506"/>
            <a:ext cx="2873375" cy="433387"/>
          </a:xfrm>
          <a:prstGeom prst="rect">
            <a:avLst/>
          </a:prstGeom>
        </p:spPr>
        <p:txBody>
          <a:bodyPr>
            <a:normAutofit/>
          </a:bodyPr>
          <a:lstStyle>
            <a:lvl1pPr marL="0" indent="0" algn="ctr">
              <a:buNone/>
              <a:defRPr sz="2400">
                <a:solidFill>
                  <a:schemeClr val="bg1"/>
                </a:solidFill>
              </a:defRPr>
            </a:lvl1pPr>
          </a:lstStyle>
          <a:p>
            <a:pPr lvl="0"/>
            <a:r>
              <a:rPr lang="en-US" dirty="0"/>
              <a:t>Text Here</a:t>
            </a:r>
          </a:p>
        </p:txBody>
      </p:sp>
      <p:pic>
        <p:nvPicPr>
          <p:cNvPr id="6" name="Picture 5" descr="A close up of a sign&#10;&#10;Description automatically generated">
            <a:extLst>
              <a:ext uri="{FF2B5EF4-FFF2-40B4-BE49-F238E27FC236}">
                <a16:creationId xmlns:a16="http://schemas.microsoft.com/office/drawing/2014/main" id="{F67FF324-6603-9D40-A4F7-6AA434D92AC2}"/>
              </a:ext>
            </a:extLst>
          </p:cNvPr>
          <p:cNvPicPr>
            <a:picLocks noChangeAspect="1"/>
          </p:cNvPicPr>
          <p:nvPr userDrawn="1"/>
        </p:nvPicPr>
        <p:blipFill>
          <a:blip r:embed="rId2"/>
          <a:stretch>
            <a:fillRect/>
          </a:stretch>
        </p:blipFill>
        <p:spPr>
          <a:xfrm>
            <a:off x="9875080" y="93495"/>
            <a:ext cx="2197540" cy="797833"/>
          </a:xfrm>
          <a:prstGeom prst="rect">
            <a:avLst/>
          </a:prstGeom>
        </p:spPr>
      </p:pic>
    </p:spTree>
    <p:extLst>
      <p:ext uri="{BB962C8B-B14F-4D97-AF65-F5344CB8AC3E}">
        <p14:creationId xmlns:p14="http://schemas.microsoft.com/office/powerpoint/2010/main" val="18128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AF86-18C2-B84D-A366-17310E52A466}"/>
              </a:ext>
            </a:extLst>
          </p:cNvPr>
          <p:cNvSpPr>
            <a:spLocks noGrp="1"/>
          </p:cNvSpPr>
          <p:nvPr>
            <p:ph type="title" hasCustomPrompt="1"/>
          </p:nvPr>
        </p:nvSpPr>
        <p:spPr>
          <a:xfrm>
            <a:off x="838200" y="365126"/>
            <a:ext cx="10515600" cy="510086"/>
          </a:xfrm>
          <a:prstGeom prst="rect">
            <a:avLst/>
          </a:prstGeom>
        </p:spPr>
        <p:txBody>
          <a:bodyPr/>
          <a:lstStyle>
            <a:lvl1pPr>
              <a:defRPr b="1">
                <a:solidFill>
                  <a:srgbClr val="821A56"/>
                </a:solidFill>
              </a:defRPr>
            </a:lvl1pPr>
          </a:lstStyle>
          <a:p>
            <a:r>
              <a:rPr lang="en-US" dirty="0"/>
              <a:t>Agenda</a:t>
            </a:r>
          </a:p>
        </p:txBody>
      </p:sp>
      <p:sp>
        <p:nvSpPr>
          <p:cNvPr id="35" name="Text Placeholder 12">
            <a:extLst>
              <a:ext uri="{FF2B5EF4-FFF2-40B4-BE49-F238E27FC236}">
                <a16:creationId xmlns:a16="http://schemas.microsoft.com/office/drawing/2014/main" id="{A4A0722A-12E9-6E4A-9CE2-5B14025F8601}"/>
              </a:ext>
            </a:extLst>
          </p:cNvPr>
          <p:cNvSpPr>
            <a:spLocks noGrp="1"/>
          </p:cNvSpPr>
          <p:nvPr>
            <p:ph type="body" sz="quarter" idx="24" hasCustomPrompt="1"/>
          </p:nvPr>
        </p:nvSpPr>
        <p:spPr>
          <a:xfrm>
            <a:off x="2950798" y="1489750"/>
            <a:ext cx="3236687" cy="478744"/>
          </a:xfrm>
          <a:prstGeom prst="rect">
            <a:avLst/>
          </a:prstGeom>
        </p:spPr>
        <p:txBody>
          <a:bodyPr/>
          <a:lstStyle>
            <a:lvl1pPr marL="0" indent="0">
              <a:buNone/>
              <a:defRPr sz="1400"/>
            </a:lvl1pPr>
          </a:lstStyle>
          <a:p>
            <a:r>
              <a:rPr lang="en-US" sz="1400" dirty="0">
                <a:solidFill>
                  <a:schemeClr val="tx2"/>
                </a:solidFill>
              </a:rPr>
              <a:t>Description</a:t>
            </a:r>
          </a:p>
        </p:txBody>
      </p:sp>
      <p:sp>
        <p:nvSpPr>
          <p:cNvPr id="36" name="Text Placeholder 16">
            <a:extLst>
              <a:ext uri="{FF2B5EF4-FFF2-40B4-BE49-F238E27FC236}">
                <a16:creationId xmlns:a16="http://schemas.microsoft.com/office/drawing/2014/main" id="{A0C07C3E-F289-484C-9F3D-96F95700A9A5}"/>
              </a:ext>
            </a:extLst>
          </p:cNvPr>
          <p:cNvSpPr>
            <a:spLocks noGrp="1"/>
          </p:cNvSpPr>
          <p:nvPr>
            <p:ph type="body" sz="quarter" idx="25" hasCustomPrompt="1"/>
          </p:nvPr>
        </p:nvSpPr>
        <p:spPr>
          <a:xfrm>
            <a:off x="2950798" y="1049037"/>
            <a:ext cx="2873375" cy="433387"/>
          </a:xfrm>
          <a:prstGeom prst="rect">
            <a:avLst/>
          </a:prstGeom>
        </p:spPr>
        <p:txBody>
          <a:bodyPr>
            <a:normAutofit/>
          </a:bodyPr>
          <a:lstStyle>
            <a:lvl1pPr marL="0" indent="0">
              <a:buNone/>
              <a:defRPr sz="2400">
                <a:solidFill>
                  <a:srgbClr val="004A60"/>
                </a:solidFill>
              </a:defRPr>
            </a:lvl1pPr>
          </a:lstStyle>
          <a:p>
            <a:pPr lvl="0"/>
            <a:r>
              <a:rPr lang="en-US" dirty="0"/>
              <a:t>Text Here</a:t>
            </a:r>
          </a:p>
        </p:txBody>
      </p:sp>
      <p:sp>
        <p:nvSpPr>
          <p:cNvPr id="37" name="Text Placeholder 12">
            <a:extLst>
              <a:ext uri="{FF2B5EF4-FFF2-40B4-BE49-F238E27FC236}">
                <a16:creationId xmlns:a16="http://schemas.microsoft.com/office/drawing/2014/main" id="{95264DDA-FCF4-5744-85C9-67A5159EE400}"/>
              </a:ext>
            </a:extLst>
          </p:cNvPr>
          <p:cNvSpPr>
            <a:spLocks noGrp="1"/>
          </p:cNvSpPr>
          <p:nvPr>
            <p:ph type="body" sz="quarter" idx="27" hasCustomPrompt="1"/>
          </p:nvPr>
        </p:nvSpPr>
        <p:spPr>
          <a:xfrm>
            <a:off x="2950798" y="2614708"/>
            <a:ext cx="3236687" cy="478744"/>
          </a:xfrm>
          <a:prstGeom prst="rect">
            <a:avLst/>
          </a:prstGeom>
        </p:spPr>
        <p:txBody>
          <a:bodyPr/>
          <a:lstStyle>
            <a:lvl1pPr marL="0" indent="0">
              <a:buNone/>
              <a:defRPr sz="1400"/>
            </a:lvl1pPr>
          </a:lstStyle>
          <a:p>
            <a:r>
              <a:rPr lang="en-US" sz="1400" dirty="0">
                <a:solidFill>
                  <a:schemeClr val="tx2"/>
                </a:solidFill>
              </a:rPr>
              <a:t>Description</a:t>
            </a:r>
          </a:p>
        </p:txBody>
      </p:sp>
      <p:sp>
        <p:nvSpPr>
          <p:cNvPr id="38" name="Text Placeholder 16">
            <a:extLst>
              <a:ext uri="{FF2B5EF4-FFF2-40B4-BE49-F238E27FC236}">
                <a16:creationId xmlns:a16="http://schemas.microsoft.com/office/drawing/2014/main" id="{9AAFC841-8C41-BE44-8A9D-3D46559EE8E6}"/>
              </a:ext>
            </a:extLst>
          </p:cNvPr>
          <p:cNvSpPr>
            <a:spLocks noGrp="1"/>
          </p:cNvSpPr>
          <p:nvPr>
            <p:ph type="body" sz="quarter" idx="28" hasCustomPrompt="1"/>
          </p:nvPr>
        </p:nvSpPr>
        <p:spPr>
          <a:xfrm>
            <a:off x="2950798" y="2166576"/>
            <a:ext cx="2873375" cy="433387"/>
          </a:xfrm>
          <a:prstGeom prst="rect">
            <a:avLst/>
          </a:prstGeom>
        </p:spPr>
        <p:txBody>
          <a:bodyPr>
            <a:normAutofit/>
          </a:bodyPr>
          <a:lstStyle>
            <a:lvl1pPr marL="0" indent="0">
              <a:buNone/>
              <a:defRPr sz="2400">
                <a:solidFill>
                  <a:srgbClr val="004A60"/>
                </a:solidFill>
              </a:defRPr>
            </a:lvl1pPr>
          </a:lstStyle>
          <a:p>
            <a:pPr lvl="0"/>
            <a:r>
              <a:rPr lang="en-US" dirty="0"/>
              <a:t>Text Here</a:t>
            </a:r>
          </a:p>
        </p:txBody>
      </p:sp>
      <p:sp>
        <p:nvSpPr>
          <p:cNvPr id="39" name="Text Placeholder 12">
            <a:extLst>
              <a:ext uri="{FF2B5EF4-FFF2-40B4-BE49-F238E27FC236}">
                <a16:creationId xmlns:a16="http://schemas.microsoft.com/office/drawing/2014/main" id="{20ACAA36-AC5F-1841-96AB-D7D1FA4B070F}"/>
              </a:ext>
            </a:extLst>
          </p:cNvPr>
          <p:cNvSpPr>
            <a:spLocks noGrp="1"/>
          </p:cNvSpPr>
          <p:nvPr>
            <p:ph type="body" sz="quarter" idx="30" hasCustomPrompt="1"/>
          </p:nvPr>
        </p:nvSpPr>
        <p:spPr>
          <a:xfrm>
            <a:off x="2950798" y="3737935"/>
            <a:ext cx="3236687" cy="478744"/>
          </a:xfrm>
          <a:prstGeom prst="rect">
            <a:avLst/>
          </a:prstGeom>
        </p:spPr>
        <p:txBody>
          <a:bodyPr/>
          <a:lstStyle>
            <a:lvl1pPr marL="0" indent="0">
              <a:buNone/>
              <a:defRPr sz="1400"/>
            </a:lvl1pPr>
          </a:lstStyle>
          <a:p>
            <a:r>
              <a:rPr lang="en-US" sz="1400" dirty="0">
                <a:solidFill>
                  <a:schemeClr val="tx2"/>
                </a:solidFill>
              </a:rPr>
              <a:t>Description</a:t>
            </a:r>
          </a:p>
        </p:txBody>
      </p:sp>
      <p:sp>
        <p:nvSpPr>
          <p:cNvPr id="40" name="Text Placeholder 16">
            <a:extLst>
              <a:ext uri="{FF2B5EF4-FFF2-40B4-BE49-F238E27FC236}">
                <a16:creationId xmlns:a16="http://schemas.microsoft.com/office/drawing/2014/main" id="{1DC9B684-5E66-B343-89E9-90F063235D6C}"/>
              </a:ext>
            </a:extLst>
          </p:cNvPr>
          <p:cNvSpPr>
            <a:spLocks noGrp="1"/>
          </p:cNvSpPr>
          <p:nvPr>
            <p:ph type="body" sz="quarter" idx="31" hasCustomPrompt="1"/>
          </p:nvPr>
        </p:nvSpPr>
        <p:spPr>
          <a:xfrm>
            <a:off x="2950798" y="3288897"/>
            <a:ext cx="2873375" cy="433387"/>
          </a:xfrm>
          <a:prstGeom prst="rect">
            <a:avLst/>
          </a:prstGeom>
        </p:spPr>
        <p:txBody>
          <a:bodyPr>
            <a:normAutofit/>
          </a:bodyPr>
          <a:lstStyle>
            <a:lvl1pPr marL="0" indent="0">
              <a:buNone/>
              <a:defRPr sz="2400">
                <a:solidFill>
                  <a:srgbClr val="004A60"/>
                </a:solidFill>
              </a:defRPr>
            </a:lvl1pPr>
          </a:lstStyle>
          <a:p>
            <a:pPr lvl="0"/>
            <a:r>
              <a:rPr lang="en-US" dirty="0"/>
              <a:t>Text Here</a:t>
            </a:r>
          </a:p>
        </p:txBody>
      </p:sp>
      <p:sp>
        <p:nvSpPr>
          <p:cNvPr id="41" name="Text Placeholder 12">
            <a:extLst>
              <a:ext uri="{FF2B5EF4-FFF2-40B4-BE49-F238E27FC236}">
                <a16:creationId xmlns:a16="http://schemas.microsoft.com/office/drawing/2014/main" id="{FF5B403B-EE96-5A4C-AF35-E3F86DD3FA3C}"/>
              </a:ext>
            </a:extLst>
          </p:cNvPr>
          <p:cNvSpPr>
            <a:spLocks noGrp="1"/>
          </p:cNvSpPr>
          <p:nvPr>
            <p:ph type="body" sz="quarter" idx="36" hasCustomPrompt="1"/>
          </p:nvPr>
        </p:nvSpPr>
        <p:spPr>
          <a:xfrm>
            <a:off x="2950798" y="4901856"/>
            <a:ext cx="3236687" cy="478744"/>
          </a:xfrm>
          <a:prstGeom prst="rect">
            <a:avLst/>
          </a:prstGeom>
        </p:spPr>
        <p:txBody>
          <a:bodyPr/>
          <a:lstStyle>
            <a:lvl1pPr marL="0" indent="0">
              <a:buNone/>
              <a:defRPr sz="1400"/>
            </a:lvl1pPr>
          </a:lstStyle>
          <a:p>
            <a:r>
              <a:rPr lang="en-US" sz="1400" dirty="0">
                <a:solidFill>
                  <a:schemeClr val="tx2"/>
                </a:solidFill>
              </a:rPr>
              <a:t>Description</a:t>
            </a:r>
          </a:p>
        </p:txBody>
      </p:sp>
      <p:sp>
        <p:nvSpPr>
          <p:cNvPr id="42" name="Text Placeholder 16">
            <a:extLst>
              <a:ext uri="{FF2B5EF4-FFF2-40B4-BE49-F238E27FC236}">
                <a16:creationId xmlns:a16="http://schemas.microsoft.com/office/drawing/2014/main" id="{92C59B2F-DCDA-9E48-9A2B-5130E5B950F4}"/>
              </a:ext>
            </a:extLst>
          </p:cNvPr>
          <p:cNvSpPr>
            <a:spLocks noGrp="1"/>
          </p:cNvSpPr>
          <p:nvPr>
            <p:ph type="body" sz="quarter" idx="37" hasCustomPrompt="1"/>
          </p:nvPr>
        </p:nvSpPr>
        <p:spPr>
          <a:xfrm>
            <a:off x="2950798" y="4459081"/>
            <a:ext cx="2873375" cy="433387"/>
          </a:xfrm>
          <a:prstGeom prst="rect">
            <a:avLst/>
          </a:prstGeom>
        </p:spPr>
        <p:txBody>
          <a:bodyPr>
            <a:normAutofit/>
          </a:bodyPr>
          <a:lstStyle>
            <a:lvl1pPr marL="0" indent="0">
              <a:buNone/>
              <a:defRPr sz="2400">
                <a:solidFill>
                  <a:srgbClr val="004A60"/>
                </a:solidFill>
              </a:defRPr>
            </a:lvl1pPr>
          </a:lstStyle>
          <a:p>
            <a:pPr lvl="0"/>
            <a:r>
              <a:rPr lang="en-US" dirty="0"/>
              <a:t>Text Here</a:t>
            </a:r>
          </a:p>
        </p:txBody>
      </p:sp>
      <p:sp>
        <p:nvSpPr>
          <p:cNvPr id="43" name="Text Placeholder 16">
            <a:extLst>
              <a:ext uri="{FF2B5EF4-FFF2-40B4-BE49-F238E27FC236}">
                <a16:creationId xmlns:a16="http://schemas.microsoft.com/office/drawing/2014/main" id="{A3BFEF1E-B6FE-BC41-81FD-1DDEE862559F}"/>
              </a:ext>
            </a:extLst>
          </p:cNvPr>
          <p:cNvSpPr>
            <a:spLocks noGrp="1"/>
          </p:cNvSpPr>
          <p:nvPr>
            <p:ph type="body" sz="quarter" idx="38" hasCustomPrompt="1"/>
          </p:nvPr>
        </p:nvSpPr>
        <p:spPr>
          <a:xfrm>
            <a:off x="-276311" y="1049037"/>
            <a:ext cx="2873375" cy="433387"/>
          </a:xfrm>
          <a:prstGeom prst="rect">
            <a:avLst/>
          </a:prstGeom>
        </p:spPr>
        <p:txBody>
          <a:bodyPr>
            <a:normAutofit/>
          </a:bodyPr>
          <a:lstStyle>
            <a:lvl1pPr marL="0" indent="0" algn="r">
              <a:buNone/>
              <a:defRPr sz="2400">
                <a:solidFill>
                  <a:schemeClr val="tx2"/>
                </a:solidFill>
              </a:defRPr>
            </a:lvl1pPr>
          </a:lstStyle>
          <a:p>
            <a:pPr lvl="0"/>
            <a:r>
              <a:rPr lang="en-US" dirty="0"/>
              <a:t>TIME 00:00</a:t>
            </a:r>
          </a:p>
        </p:txBody>
      </p:sp>
      <p:sp>
        <p:nvSpPr>
          <p:cNvPr id="44" name="Text Placeholder 12">
            <a:extLst>
              <a:ext uri="{FF2B5EF4-FFF2-40B4-BE49-F238E27FC236}">
                <a16:creationId xmlns:a16="http://schemas.microsoft.com/office/drawing/2014/main" id="{63C9EBB3-6B25-4343-865A-3940CBDA827F}"/>
              </a:ext>
            </a:extLst>
          </p:cNvPr>
          <p:cNvSpPr>
            <a:spLocks noGrp="1"/>
          </p:cNvSpPr>
          <p:nvPr>
            <p:ph type="body" sz="quarter" idx="39" hasCustomPrompt="1"/>
          </p:nvPr>
        </p:nvSpPr>
        <p:spPr>
          <a:xfrm>
            <a:off x="2950797" y="6014130"/>
            <a:ext cx="3236687" cy="478744"/>
          </a:xfrm>
          <a:prstGeom prst="rect">
            <a:avLst/>
          </a:prstGeom>
        </p:spPr>
        <p:txBody>
          <a:bodyPr/>
          <a:lstStyle>
            <a:lvl1pPr marL="0" indent="0">
              <a:buNone/>
              <a:defRPr sz="1400"/>
            </a:lvl1pPr>
          </a:lstStyle>
          <a:p>
            <a:r>
              <a:rPr lang="en-US" sz="1400" dirty="0">
                <a:solidFill>
                  <a:schemeClr val="tx2"/>
                </a:solidFill>
              </a:rPr>
              <a:t>Description</a:t>
            </a:r>
          </a:p>
        </p:txBody>
      </p:sp>
      <p:sp>
        <p:nvSpPr>
          <p:cNvPr id="45" name="Text Placeholder 16">
            <a:extLst>
              <a:ext uri="{FF2B5EF4-FFF2-40B4-BE49-F238E27FC236}">
                <a16:creationId xmlns:a16="http://schemas.microsoft.com/office/drawing/2014/main" id="{551D8EEA-E4A8-0346-9CC5-83D7678508BE}"/>
              </a:ext>
            </a:extLst>
          </p:cNvPr>
          <p:cNvSpPr>
            <a:spLocks noGrp="1"/>
          </p:cNvSpPr>
          <p:nvPr>
            <p:ph type="body" sz="quarter" idx="40" hasCustomPrompt="1"/>
          </p:nvPr>
        </p:nvSpPr>
        <p:spPr>
          <a:xfrm>
            <a:off x="2950798" y="5572919"/>
            <a:ext cx="2873375" cy="433387"/>
          </a:xfrm>
          <a:prstGeom prst="rect">
            <a:avLst/>
          </a:prstGeom>
        </p:spPr>
        <p:txBody>
          <a:bodyPr>
            <a:normAutofit/>
          </a:bodyPr>
          <a:lstStyle>
            <a:lvl1pPr marL="0" indent="0">
              <a:buNone/>
              <a:defRPr sz="2400">
                <a:solidFill>
                  <a:srgbClr val="004A60"/>
                </a:solidFill>
              </a:defRPr>
            </a:lvl1pPr>
          </a:lstStyle>
          <a:p>
            <a:pPr lvl="0"/>
            <a:r>
              <a:rPr lang="en-US" dirty="0"/>
              <a:t>Text Here</a:t>
            </a:r>
          </a:p>
        </p:txBody>
      </p:sp>
      <p:sp>
        <p:nvSpPr>
          <p:cNvPr id="46" name="Text Placeholder 16">
            <a:extLst>
              <a:ext uri="{FF2B5EF4-FFF2-40B4-BE49-F238E27FC236}">
                <a16:creationId xmlns:a16="http://schemas.microsoft.com/office/drawing/2014/main" id="{AFCE71C2-8CFD-DA4C-869C-72252C042C37}"/>
              </a:ext>
            </a:extLst>
          </p:cNvPr>
          <p:cNvSpPr>
            <a:spLocks noGrp="1"/>
          </p:cNvSpPr>
          <p:nvPr>
            <p:ph type="body" sz="quarter" idx="41" hasCustomPrompt="1"/>
          </p:nvPr>
        </p:nvSpPr>
        <p:spPr>
          <a:xfrm>
            <a:off x="-276311" y="2166575"/>
            <a:ext cx="2873375" cy="433387"/>
          </a:xfrm>
          <a:prstGeom prst="rect">
            <a:avLst/>
          </a:prstGeom>
        </p:spPr>
        <p:txBody>
          <a:bodyPr>
            <a:normAutofit/>
          </a:bodyPr>
          <a:lstStyle>
            <a:lvl1pPr marL="0" indent="0" algn="r">
              <a:buNone/>
              <a:defRPr sz="2400">
                <a:solidFill>
                  <a:schemeClr val="tx2"/>
                </a:solidFill>
              </a:defRPr>
            </a:lvl1pPr>
          </a:lstStyle>
          <a:p>
            <a:pPr lvl="0"/>
            <a:r>
              <a:rPr lang="en-US" dirty="0"/>
              <a:t>TIME 00:00</a:t>
            </a:r>
          </a:p>
        </p:txBody>
      </p:sp>
      <p:sp>
        <p:nvSpPr>
          <p:cNvPr id="47" name="Text Placeholder 16">
            <a:extLst>
              <a:ext uri="{FF2B5EF4-FFF2-40B4-BE49-F238E27FC236}">
                <a16:creationId xmlns:a16="http://schemas.microsoft.com/office/drawing/2014/main" id="{AA90A0E0-0924-C245-A268-6DAADDBAF143}"/>
              </a:ext>
            </a:extLst>
          </p:cNvPr>
          <p:cNvSpPr>
            <a:spLocks noGrp="1"/>
          </p:cNvSpPr>
          <p:nvPr>
            <p:ph type="body" sz="quarter" idx="42" hasCustomPrompt="1"/>
          </p:nvPr>
        </p:nvSpPr>
        <p:spPr>
          <a:xfrm>
            <a:off x="-276311" y="3288897"/>
            <a:ext cx="2873375" cy="433387"/>
          </a:xfrm>
          <a:prstGeom prst="rect">
            <a:avLst/>
          </a:prstGeom>
        </p:spPr>
        <p:txBody>
          <a:bodyPr>
            <a:normAutofit/>
          </a:bodyPr>
          <a:lstStyle>
            <a:lvl1pPr marL="0" indent="0" algn="r">
              <a:buNone/>
              <a:defRPr sz="2400">
                <a:solidFill>
                  <a:schemeClr val="tx2"/>
                </a:solidFill>
              </a:defRPr>
            </a:lvl1pPr>
          </a:lstStyle>
          <a:p>
            <a:pPr lvl="0"/>
            <a:r>
              <a:rPr lang="en-US" dirty="0"/>
              <a:t>TIME 00:00</a:t>
            </a:r>
          </a:p>
        </p:txBody>
      </p:sp>
      <p:sp>
        <p:nvSpPr>
          <p:cNvPr id="48" name="Text Placeholder 16">
            <a:extLst>
              <a:ext uri="{FF2B5EF4-FFF2-40B4-BE49-F238E27FC236}">
                <a16:creationId xmlns:a16="http://schemas.microsoft.com/office/drawing/2014/main" id="{FB3218EE-1BF6-714A-9E15-EB8631FC406A}"/>
              </a:ext>
            </a:extLst>
          </p:cNvPr>
          <p:cNvSpPr>
            <a:spLocks noGrp="1"/>
          </p:cNvSpPr>
          <p:nvPr>
            <p:ph type="body" sz="quarter" idx="43" hasCustomPrompt="1"/>
          </p:nvPr>
        </p:nvSpPr>
        <p:spPr>
          <a:xfrm>
            <a:off x="-276311" y="4459081"/>
            <a:ext cx="2873375" cy="433387"/>
          </a:xfrm>
          <a:prstGeom prst="rect">
            <a:avLst/>
          </a:prstGeom>
        </p:spPr>
        <p:txBody>
          <a:bodyPr>
            <a:normAutofit/>
          </a:bodyPr>
          <a:lstStyle>
            <a:lvl1pPr marL="0" indent="0" algn="r">
              <a:buNone/>
              <a:defRPr sz="2400">
                <a:solidFill>
                  <a:schemeClr val="tx2"/>
                </a:solidFill>
              </a:defRPr>
            </a:lvl1pPr>
          </a:lstStyle>
          <a:p>
            <a:pPr lvl="0"/>
            <a:r>
              <a:rPr lang="en-US" dirty="0"/>
              <a:t>TIME 00:00</a:t>
            </a:r>
          </a:p>
        </p:txBody>
      </p:sp>
      <p:sp>
        <p:nvSpPr>
          <p:cNvPr id="49" name="Text Placeholder 16">
            <a:extLst>
              <a:ext uri="{FF2B5EF4-FFF2-40B4-BE49-F238E27FC236}">
                <a16:creationId xmlns:a16="http://schemas.microsoft.com/office/drawing/2014/main" id="{503B69BE-8338-8D47-B079-6A1436767909}"/>
              </a:ext>
            </a:extLst>
          </p:cNvPr>
          <p:cNvSpPr>
            <a:spLocks noGrp="1"/>
          </p:cNvSpPr>
          <p:nvPr>
            <p:ph type="body" sz="quarter" idx="44" hasCustomPrompt="1"/>
          </p:nvPr>
        </p:nvSpPr>
        <p:spPr>
          <a:xfrm>
            <a:off x="-276312" y="5572919"/>
            <a:ext cx="2873375" cy="433387"/>
          </a:xfrm>
          <a:prstGeom prst="rect">
            <a:avLst/>
          </a:prstGeom>
        </p:spPr>
        <p:txBody>
          <a:bodyPr>
            <a:normAutofit/>
          </a:bodyPr>
          <a:lstStyle>
            <a:lvl1pPr marL="0" indent="0" algn="r">
              <a:buNone/>
              <a:defRPr sz="2400">
                <a:solidFill>
                  <a:schemeClr val="tx2"/>
                </a:solidFill>
              </a:defRPr>
            </a:lvl1pPr>
          </a:lstStyle>
          <a:p>
            <a:pPr lvl="0"/>
            <a:r>
              <a:rPr lang="en-US" dirty="0"/>
              <a:t>TIME 00:00</a:t>
            </a:r>
          </a:p>
        </p:txBody>
      </p:sp>
      <p:cxnSp>
        <p:nvCxnSpPr>
          <p:cNvPr id="50" name="Straight Connector 49">
            <a:extLst>
              <a:ext uri="{FF2B5EF4-FFF2-40B4-BE49-F238E27FC236}">
                <a16:creationId xmlns:a16="http://schemas.microsoft.com/office/drawing/2014/main" id="{5A21481C-577D-4340-8713-5587448B0B1D}"/>
              </a:ext>
            </a:extLst>
          </p:cNvPr>
          <p:cNvCxnSpPr>
            <a:cxnSpLocks/>
          </p:cNvCxnSpPr>
          <p:nvPr userDrawn="1"/>
        </p:nvCxnSpPr>
        <p:spPr>
          <a:xfrm>
            <a:off x="2761628" y="1238448"/>
            <a:ext cx="0" cy="4573422"/>
          </a:xfrm>
          <a:prstGeom prst="line">
            <a:avLst/>
          </a:prstGeom>
          <a:ln w="22225">
            <a:solidFill>
              <a:srgbClr val="004A6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3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Slide_Single Presenter">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4E84D288-525A-364F-B660-BFBEBEB1F63A}"/>
              </a:ext>
            </a:extLst>
          </p:cNvPr>
          <p:cNvSpPr>
            <a:spLocks noGrp="1"/>
          </p:cNvSpPr>
          <p:nvPr>
            <p:ph type="body" sz="quarter" idx="10" hasCustomPrompt="1"/>
          </p:nvPr>
        </p:nvSpPr>
        <p:spPr>
          <a:xfrm>
            <a:off x="4876800" y="838200"/>
            <a:ext cx="4800600" cy="457200"/>
          </a:xfrm>
          <a:prstGeom prst="rect">
            <a:avLst/>
          </a:prstGeom>
        </p:spPr>
        <p:txBody>
          <a:bodyPr/>
          <a:lstStyle>
            <a:lvl1pPr marL="0" indent="0" algn="l">
              <a:lnSpc>
                <a:spcPct val="100000"/>
              </a:lnSpc>
              <a:buFontTx/>
              <a:buNone/>
              <a:defRPr sz="2800" b="1">
                <a:solidFill>
                  <a:srgbClr val="821A56"/>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59" name="Picture Placeholder 58">
            <a:extLst>
              <a:ext uri="{FF2B5EF4-FFF2-40B4-BE49-F238E27FC236}">
                <a16:creationId xmlns:a16="http://schemas.microsoft.com/office/drawing/2014/main" id="{EDE96775-D572-CC4E-9EAB-14CF53826571}"/>
              </a:ext>
            </a:extLst>
          </p:cNvPr>
          <p:cNvSpPr>
            <a:spLocks noGrp="1"/>
          </p:cNvSpPr>
          <p:nvPr>
            <p:ph type="pic" sz="quarter" idx="22" hasCustomPrompt="1"/>
          </p:nvPr>
        </p:nvSpPr>
        <p:spPr>
          <a:xfrm>
            <a:off x="914400" y="1295400"/>
            <a:ext cx="3048000" cy="3048000"/>
          </a:xfrm>
          <a:prstGeom prst="ellipse">
            <a:avLst/>
          </a:prstGeom>
          <a:noFill/>
        </p:spPr>
        <p:txBody>
          <a:bodyPr/>
          <a:lstStyle>
            <a:lvl1pPr marL="0" indent="0" algn="ctr">
              <a:buFontTx/>
              <a:buNone/>
              <a:defRPr sz="1600" b="1"/>
            </a:lvl1pPr>
          </a:lstStyle>
          <a:p>
            <a:r>
              <a:rPr lang="en-US" dirty="0"/>
              <a:t>Insert/Drag Your Picture Here</a:t>
            </a:r>
          </a:p>
        </p:txBody>
      </p:sp>
      <p:sp>
        <p:nvSpPr>
          <p:cNvPr id="56" name="Text Placeholder 36">
            <a:extLst>
              <a:ext uri="{FF2B5EF4-FFF2-40B4-BE49-F238E27FC236}">
                <a16:creationId xmlns:a16="http://schemas.microsoft.com/office/drawing/2014/main" id="{A4412B82-5085-E54F-AEFD-0646E8503398}"/>
              </a:ext>
            </a:extLst>
          </p:cNvPr>
          <p:cNvSpPr>
            <a:spLocks noGrp="1"/>
          </p:cNvSpPr>
          <p:nvPr>
            <p:ph type="body" sz="quarter" idx="23" hasCustomPrompt="1"/>
          </p:nvPr>
        </p:nvSpPr>
        <p:spPr>
          <a:xfrm>
            <a:off x="4876800" y="1295400"/>
            <a:ext cx="3124200" cy="381000"/>
          </a:xfrm>
          <a:prstGeom prst="rect">
            <a:avLst/>
          </a:prstGeom>
        </p:spPr>
        <p:txBody>
          <a:bodyPr/>
          <a:lstStyle>
            <a:lvl1pPr marL="0" indent="0" algn="l">
              <a:lnSpc>
                <a:spcPct val="100000"/>
              </a:lnSpc>
              <a:buFontTx/>
              <a:buNone/>
              <a:defRPr sz="18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33" name="TextBox 32">
            <a:extLst>
              <a:ext uri="{FF2B5EF4-FFF2-40B4-BE49-F238E27FC236}">
                <a16:creationId xmlns:a16="http://schemas.microsoft.com/office/drawing/2014/main" id="{52ABEE42-9F23-9A4E-8BD2-7108A2167694}"/>
              </a:ext>
            </a:extLst>
          </p:cNvPr>
          <p:cNvSpPr txBox="1"/>
          <p:nvPr userDrawn="1"/>
        </p:nvSpPr>
        <p:spPr>
          <a:xfrm>
            <a:off x="4876800" y="2600228"/>
            <a:ext cx="2743200" cy="307777"/>
          </a:xfrm>
          <a:prstGeom prst="rect">
            <a:avLst/>
          </a:prstGeom>
          <a:noFill/>
        </p:spPr>
        <p:txBody>
          <a:bodyPr wrap="square" rtlCol="0">
            <a:spAutoFit/>
          </a:bodyPr>
          <a:lstStyle/>
          <a:p>
            <a:pPr algn="l"/>
            <a:r>
              <a:rPr lang="en-US" sz="1400" b="1" dirty="0">
                <a:solidFill>
                  <a:srgbClr val="821A56"/>
                </a:solidFill>
              </a:rPr>
              <a:t>HOMETOWN</a:t>
            </a:r>
          </a:p>
        </p:txBody>
      </p:sp>
      <p:sp>
        <p:nvSpPr>
          <p:cNvPr id="34" name="Text Placeholder 36">
            <a:extLst>
              <a:ext uri="{FF2B5EF4-FFF2-40B4-BE49-F238E27FC236}">
                <a16:creationId xmlns:a16="http://schemas.microsoft.com/office/drawing/2014/main" id="{4B361B3A-6658-8940-A276-78DAFF692BF6}"/>
              </a:ext>
            </a:extLst>
          </p:cNvPr>
          <p:cNvSpPr>
            <a:spLocks noGrp="1"/>
          </p:cNvSpPr>
          <p:nvPr>
            <p:ph type="body" sz="quarter" idx="24" hasCustomPrompt="1"/>
          </p:nvPr>
        </p:nvSpPr>
        <p:spPr>
          <a:xfrm>
            <a:off x="4876800" y="2908005"/>
            <a:ext cx="2941675"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35" name="Text Placeholder 36">
            <a:extLst>
              <a:ext uri="{FF2B5EF4-FFF2-40B4-BE49-F238E27FC236}">
                <a16:creationId xmlns:a16="http://schemas.microsoft.com/office/drawing/2014/main" id="{6AB7CF9C-3D5B-5145-94E8-BC855E45511E}"/>
              </a:ext>
            </a:extLst>
          </p:cNvPr>
          <p:cNvSpPr>
            <a:spLocks noGrp="1"/>
          </p:cNvSpPr>
          <p:nvPr>
            <p:ph type="body" sz="quarter" idx="25" hasCustomPrompt="1"/>
          </p:nvPr>
        </p:nvSpPr>
        <p:spPr>
          <a:xfrm>
            <a:off x="4876800" y="3733800"/>
            <a:ext cx="6096000" cy="21336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1800" b="0" kern="1200" dirty="0">
                <a:solidFill>
                  <a:schemeClr val="tx1"/>
                </a:solidFill>
                <a:latin typeface="+mn-lt"/>
                <a:ea typeface="+mn-ea"/>
                <a:cs typeface="Aria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marL="0" lvl="0" indent="0" algn="l" defTabSz="457189" rtl="0" fontAlgn="base">
              <a:lnSpc>
                <a:spcPct val="100000"/>
              </a:lnSpc>
              <a:spcBef>
                <a:spcPts val="1600"/>
              </a:spcBef>
              <a:spcAft>
                <a:spcPct val="0"/>
              </a:spcAft>
              <a:buSzPct val="90000"/>
              <a:buFontTx/>
              <a:buNone/>
            </a:pPr>
            <a:r>
              <a:rPr lang="en-US" dirty="0"/>
              <a:t>Here is where you would include some personal points about yourself and list your personal connection to the philanthropic community (perhaps an interest you have or a favorite experience). This portion is meant to tell the audience a little bit more about who you are.</a:t>
            </a:r>
          </a:p>
        </p:txBody>
      </p:sp>
      <p:sp>
        <p:nvSpPr>
          <p:cNvPr id="26" name="TextBox 25">
            <a:extLst>
              <a:ext uri="{FF2B5EF4-FFF2-40B4-BE49-F238E27FC236}">
                <a16:creationId xmlns:a16="http://schemas.microsoft.com/office/drawing/2014/main" id="{2989EDEB-4ABD-C641-9F56-BDDC3C3E338B}"/>
              </a:ext>
            </a:extLst>
          </p:cNvPr>
          <p:cNvSpPr txBox="1"/>
          <p:nvPr userDrawn="1"/>
        </p:nvSpPr>
        <p:spPr>
          <a:xfrm>
            <a:off x="4876800" y="1806497"/>
            <a:ext cx="2743200" cy="307777"/>
          </a:xfrm>
          <a:prstGeom prst="rect">
            <a:avLst/>
          </a:prstGeom>
          <a:noFill/>
        </p:spPr>
        <p:txBody>
          <a:bodyPr wrap="square" rtlCol="0">
            <a:spAutoFit/>
          </a:bodyPr>
          <a:lstStyle/>
          <a:p>
            <a:pPr algn="l"/>
            <a:r>
              <a:rPr lang="en-US" sz="1400" b="1" dirty="0">
                <a:solidFill>
                  <a:srgbClr val="821A56"/>
                </a:solidFill>
              </a:rPr>
              <a:t>TITLE</a:t>
            </a:r>
          </a:p>
        </p:txBody>
      </p:sp>
      <p:sp>
        <p:nvSpPr>
          <p:cNvPr id="27" name="Text Placeholder 36">
            <a:extLst>
              <a:ext uri="{FF2B5EF4-FFF2-40B4-BE49-F238E27FC236}">
                <a16:creationId xmlns:a16="http://schemas.microsoft.com/office/drawing/2014/main" id="{F85DE4CD-D973-7F43-84E7-28844027E2EF}"/>
              </a:ext>
            </a:extLst>
          </p:cNvPr>
          <p:cNvSpPr>
            <a:spLocks noGrp="1"/>
          </p:cNvSpPr>
          <p:nvPr>
            <p:ph type="body" sz="quarter" idx="26" hasCustomPrompt="1"/>
          </p:nvPr>
        </p:nvSpPr>
        <p:spPr>
          <a:xfrm>
            <a:off x="4876800" y="2114274"/>
            <a:ext cx="5334000" cy="368595"/>
          </a:xfrm>
          <a:prstGeom prst="rect">
            <a:avLst/>
          </a:prstGeom>
        </p:spPr>
        <p:txBody>
          <a:bodyPr/>
          <a:lstStyle>
            <a:lvl1pPr marL="0" indent="0" algn="l">
              <a:lnSpc>
                <a:spcPct val="100000"/>
              </a:lnSpc>
              <a:buFontTx/>
              <a:buNone/>
              <a:defRPr sz="18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39" name="TextBox 38">
            <a:extLst>
              <a:ext uri="{FF2B5EF4-FFF2-40B4-BE49-F238E27FC236}">
                <a16:creationId xmlns:a16="http://schemas.microsoft.com/office/drawing/2014/main" id="{01F81DF6-356B-894B-8128-B5CA2D782ED8}"/>
              </a:ext>
            </a:extLst>
          </p:cNvPr>
          <p:cNvSpPr txBox="1"/>
          <p:nvPr userDrawn="1"/>
        </p:nvSpPr>
        <p:spPr>
          <a:xfrm>
            <a:off x="4876800" y="3426023"/>
            <a:ext cx="2743200" cy="307777"/>
          </a:xfrm>
          <a:prstGeom prst="rect">
            <a:avLst/>
          </a:prstGeom>
          <a:noFill/>
        </p:spPr>
        <p:txBody>
          <a:bodyPr wrap="square" rtlCol="0">
            <a:spAutoFit/>
          </a:bodyPr>
          <a:lstStyle/>
          <a:p>
            <a:pPr algn="l"/>
            <a:r>
              <a:rPr lang="en-US" sz="1400" b="1" dirty="0">
                <a:solidFill>
                  <a:srgbClr val="821A56"/>
                </a:solidFill>
              </a:rPr>
              <a:t>ABOUT ME</a:t>
            </a:r>
          </a:p>
        </p:txBody>
      </p:sp>
      <p:pic>
        <p:nvPicPr>
          <p:cNvPr id="25" name="Picture 24">
            <a:extLst>
              <a:ext uri="{FF2B5EF4-FFF2-40B4-BE49-F238E27FC236}">
                <a16:creationId xmlns:a16="http://schemas.microsoft.com/office/drawing/2014/main" id="{C68FE1D2-CBE6-A741-8B38-9D5FFEA68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229662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Slide_2 Presenters">
    <p:spTree>
      <p:nvGrpSpPr>
        <p:cNvPr id="1" name=""/>
        <p:cNvGrpSpPr/>
        <p:nvPr/>
      </p:nvGrpSpPr>
      <p:grpSpPr>
        <a:xfrm>
          <a:off x="0" y="0"/>
          <a:ext cx="0" cy="0"/>
          <a:chOff x="0" y="0"/>
          <a:chExt cx="0" cy="0"/>
        </a:xfrm>
      </p:grpSpPr>
      <p:sp>
        <p:nvSpPr>
          <p:cNvPr id="82" name="Picture Placeholder 58">
            <a:extLst>
              <a:ext uri="{FF2B5EF4-FFF2-40B4-BE49-F238E27FC236}">
                <a16:creationId xmlns:a16="http://schemas.microsoft.com/office/drawing/2014/main" id="{3CB9BE25-DD96-EF46-BF48-F8A207E4D702}"/>
              </a:ext>
            </a:extLst>
          </p:cNvPr>
          <p:cNvSpPr>
            <a:spLocks noGrp="1"/>
          </p:cNvSpPr>
          <p:nvPr>
            <p:ph type="pic" sz="quarter" idx="41" hasCustomPrompt="1"/>
          </p:nvPr>
        </p:nvSpPr>
        <p:spPr>
          <a:xfrm>
            <a:off x="6400800" y="592016"/>
            <a:ext cx="2362200" cy="2362200"/>
          </a:xfrm>
          <a:prstGeom prst="ellipse">
            <a:avLst/>
          </a:prstGeom>
          <a:noFill/>
        </p:spPr>
        <p:txBody>
          <a:bodyPr/>
          <a:lstStyle>
            <a:lvl1pPr marL="0" indent="0" algn="ctr">
              <a:buFontTx/>
              <a:buNone/>
              <a:defRPr sz="1600" b="1"/>
            </a:lvl1pPr>
          </a:lstStyle>
          <a:p>
            <a:r>
              <a:rPr lang="en-US" dirty="0"/>
              <a:t>Insert/Drag Presenter Picture Here</a:t>
            </a:r>
          </a:p>
        </p:txBody>
      </p:sp>
      <p:sp>
        <p:nvSpPr>
          <p:cNvPr id="85" name="TextBox 84">
            <a:extLst>
              <a:ext uri="{FF2B5EF4-FFF2-40B4-BE49-F238E27FC236}">
                <a16:creationId xmlns:a16="http://schemas.microsoft.com/office/drawing/2014/main" id="{82C3D62B-4D05-184C-86B5-C7947D77011E}"/>
              </a:ext>
            </a:extLst>
          </p:cNvPr>
          <p:cNvSpPr txBox="1"/>
          <p:nvPr userDrawn="1"/>
        </p:nvSpPr>
        <p:spPr>
          <a:xfrm>
            <a:off x="6554563" y="4656026"/>
            <a:ext cx="2408275" cy="307777"/>
          </a:xfrm>
          <a:prstGeom prst="rect">
            <a:avLst/>
          </a:prstGeom>
          <a:noFill/>
        </p:spPr>
        <p:txBody>
          <a:bodyPr wrap="square" rtlCol="0">
            <a:spAutoFit/>
          </a:bodyPr>
          <a:lstStyle/>
          <a:p>
            <a:pPr algn="l"/>
            <a:r>
              <a:rPr lang="en-US" sz="1400" b="1" dirty="0">
                <a:solidFill>
                  <a:srgbClr val="821A56"/>
                </a:solidFill>
              </a:rPr>
              <a:t>HOMETOWN</a:t>
            </a:r>
          </a:p>
        </p:txBody>
      </p:sp>
      <p:sp>
        <p:nvSpPr>
          <p:cNvPr id="86" name="Text Placeholder 36">
            <a:extLst>
              <a:ext uri="{FF2B5EF4-FFF2-40B4-BE49-F238E27FC236}">
                <a16:creationId xmlns:a16="http://schemas.microsoft.com/office/drawing/2014/main" id="{058C0C53-2CD6-4042-A7C8-91AB669E03ED}"/>
              </a:ext>
            </a:extLst>
          </p:cNvPr>
          <p:cNvSpPr>
            <a:spLocks noGrp="1"/>
          </p:cNvSpPr>
          <p:nvPr>
            <p:ph type="body" sz="quarter" idx="43" hasCustomPrompt="1"/>
          </p:nvPr>
        </p:nvSpPr>
        <p:spPr>
          <a:xfrm>
            <a:off x="6554562" y="4859226"/>
            <a:ext cx="2738476" cy="381000"/>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87" name="TextBox 86">
            <a:extLst>
              <a:ext uri="{FF2B5EF4-FFF2-40B4-BE49-F238E27FC236}">
                <a16:creationId xmlns:a16="http://schemas.microsoft.com/office/drawing/2014/main" id="{8BC3E7F5-6A2D-C44C-90C9-9A6CA1EFEB0A}"/>
              </a:ext>
            </a:extLst>
          </p:cNvPr>
          <p:cNvSpPr txBox="1"/>
          <p:nvPr userDrawn="1"/>
        </p:nvSpPr>
        <p:spPr>
          <a:xfrm>
            <a:off x="6553200" y="4032746"/>
            <a:ext cx="2743200" cy="307777"/>
          </a:xfrm>
          <a:prstGeom prst="rect">
            <a:avLst/>
          </a:prstGeom>
          <a:noFill/>
        </p:spPr>
        <p:txBody>
          <a:bodyPr wrap="square" rtlCol="0">
            <a:spAutoFit/>
          </a:bodyPr>
          <a:lstStyle/>
          <a:p>
            <a:pPr algn="l"/>
            <a:r>
              <a:rPr lang="en-US" sz="1400" b="1" dirty="0">
                <a:solidFill>
                  <a:srgbClr val="821A56"/>
                </a:solidFill>
              </a:rPr>
              <a:t>TITLE</a:t>
            </a:r>
          </a:p>
        </p:txBody>
      </p:sp>
      <p:sp>
        <p:nvSpPr>
          <p:cNvPr id="88" name="Text Placeholder 36">
            <a:extLst>
              <a:ext uri="{FF2B5EF4-FFF2-40B4-BE49-F238E27FC236}">
                <a16:creationId xmlns:a16="http://schemas.microsoft.com/office/drawing/2014/main" id="{AC28CEC8-8796-C94A-9CF6-75B4FBF162D5}"/>
              </a:ext>
            </a:extLst>
          </p:cNvPr>
          <p:cNvSpPr>
            <a:spLocks noGrp="1"/>
          </p:cNvSpPr>
          <p:nvPr>
            <p:ph type="body" sz="quarter" idx="44" hasCustomPrompt="1"/>
          </p:nvPr>
        </p:nvSpPr>
        <p:spPr>
          <a:xfrm>
            <a:off x="6553200" y="4229596"/>
            <a:ext cx="4800600"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89" name="Text Placeholder 36">
            <a:extLst>
              <a:ext uri="{FF2B5EF4-FFF2-40B4-BE49-F238E27FC236}">
                <a16:creationId xmlns:a16="http://schemas.microsoft.com/office/drawing/2014/main" id="{C52BD408-97C5-2A47-8070-26FD12D76033}"/>
              </a:ext>
            </a:extLst>
          </p:cNvPr>
          <p:cNvSpPr>
            <a:spLocks noGrp="1"/>
          </p:cNvSpPr>
          <p:nvPr>
            <p:ph type="body" sz="quarter" idx="45" hasCustomPrompt="1"/>
          </p:nvPr>
        </p:nvSpPr>
        <p:spPr>
          <a:xfrm>
            <a:off x="6553200" y="3182816"/>
            <a:ext cx="4800600" cy="457200"/>
          </a:xfrm>
          <a:prstGeom prst="rect">
            <a:avLst/>
          </a:prstGeom>
        </p:spPr>
        <p:txBody>
          <a:bodyPr/>
          <a:lstStyle>
            <a:lvl1pPr marL="0" indent="0" algn="l">
              <a:lnSpc>
                <a:spcPct val="100000"/>
              </a:lnSpc>
              <a:buFontTx/>
              <a:buNone/>
              <a:defRPr sz="2400" b="1">
                <a:solidFill>
                  <a:srgbClr val="821A56"/>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90" name="Text Placeholder 36">
            <a:extLst>
              <a:ext uri="{FF2B5EF4-FFF2-40B4-BE49-F238E27FC236}">
                <a16:creationId xmlns:a16="http://schemas.microsoft.com/office/drawing/2014/main" id="{858B1457-D469-4E49-9979-15F2F0DC23F7}"/>
              </a:ext>
            </a:extLst>
          </p:cNvPr>
          <p:cNvSpPr>
            <a:spLocks noGrp="1"/>
          </p:cNvSpPr>
          <p:nvPr>
            <p:ph type="body" sz="quarter" idx="46" hasCustomPrompt="1"/>
          </p:nvPr>
        </p:nvSpPr>
        <p:spPr>
          <a:xfrm>
            <a:off x="6553200" y="3590681"/>
            <a:ext cx="3124200" cy="381000"/>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91" name="TextBox 90">
            <a:extLst>
              <a:ext uri="{FF2B5EF4-FFF2-40B4-BE49-F238E27FC236}">
                <a16:creationId xmlns:a16="http://schemas.microsoft.com/office/drawing/2014/main" id="{BDAB64CB-BAFD-B347-AE4E-1B2AF6D53376}"/>
              </a:ext>
            </a:extLst>
          </p:cNvPr>
          <p:cNvSpPr txBox="1"/>
          <p:nvPr userDrawn="1"/>
        </p:nvSpPr>
        <p:spPr>
          <a:xfrm>
            <a:off x="6553200" y="5318373"/>
            <a:ext cx="1752600" cy="307777"/>
          </a:xfrm>
          <a:prstGeom prst="rect">
            <a:avLst/>
          </a:prstGeom>
          <a:noFill/>
        </p:spPr>
        <p:txBody>
          <a:bodyPr wrap="square" rtlCol="0">
            <a:spAutoFit/>
          </a:bodyPr>
          <a:lstStyle/>
          <a:p>
            <a:pPr algn="l"/>
            <a:r>
              <a:rPr lang="en-US" sz="1400" b="1" dirty="0">
                <a:solidFill>
                  <a:srgbClr val="821A56"/>
                </a:solidFill>
              </a:rPr>
              <a:t>I BELIEVE</a:t>
            </a:r>
          </a:p>
        </p:txBody>
      </p:sp>
      <p:sp>
        <p:nvSpPr>
          <p:cNvPr id="92" name="Text Placeholder 36">
            <a:extLst>
              <a:ext uri="{FF2B5EF4-FFF2-40B4-BE49-F238E27FC236}">
                <a16:creationId xmlns:a16="http://schemas.microsoft.com/office/drawing/2014/main" id="{D6B1EDB1-0158-D242-AE3B-65E277162FFA}"/>
              </a:ext>
            </a:extLst>
          </p:cNvPr>
          <p:cNvSpPr>
            <a:spLocks noGrp="1"/>
          </p:cNvSpPr>
          <p:nvPr>
            <p:ph type="body" sz="quarter" idx="47" hasCustomPrompt="1"/>
          </p:nvPr>
        </p:nvSpPr>
        <p:spPr>
          <a:xfrm>
            <a:off x="6553200" y="5523038"/>
            <a:ext cx="4800600" cy="762000"/>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 short personal life motto</a:t>
            </a:r>
          </a:p>
        </p:txBody>
      </p:sp>
      <p:sp>
        <p:nvSpPr>
          <p:cNvPr id="93" name="Picture Placeholder 58">
            <a:extLst>
              <a:ext uri="{FF2B5EF4-FFF2-40B4-BE49-F238E27FC236}">
                <a16:creationId xmlns:a16="http://schemas.microsoft.com/office/drawing/2014/main" id="{04B71964-E892-4141-ADEE-6B117328C0DC}"/>
              </a:ext>
            </a:extLst>
          </p:cNvPr>
          <p:cNvSpPr>
            <a:spLocks noGrp="1"/>
          </p:cNvSpPr>
          <p:nvPr>
            <p:ph type="pic" sz="quarter" idx="48" hasCustomPrompt="1"/>
          </p:nvPr>
        </p:nvSpPr>
        <p:spPr>
          <a:xfrm>
            <a:off x="838200" y="592016"/>
            <a:ext cx="2362200" cy="2362200"/>
          </a:xfrm>
          <a:prstGeom prst="ellipse">
            <a:avLst/>
          </a:prstGeom>
          <a:noFill/>
        </p:spPr>
        <p:txBody>
          <a:bodyPr/>
          <a:lstStyle>
            <a:lvl1pPr marL="0" indent="0" algn="ctr">
              <a:buFontTx/>
              <a:buNone/>
              <a:defRPr sz="1600" b="1"/>
            </a:lvl1pPr>
          </a:lstStyle>
          <a:p>
            <a:r>
              <a:rPr lang="en-US" dirty="0"/>
              <a:t>Insert/Drag Presenter Picture Here</a:t>
            </a:r>
          </a:p>
        </p:txBody>
      </p:sp>
      <p:sp>
        <p:nvSpPr>
          <p:cNvPr id="96" name="TextBox 95">
            <a:extLst>
              <a:ext uri="{FF2B5EF4-FFF2-40B4-BE49-F238E27FC236}">
                <a16:creationId xmlns:a16="http://schemas.microsoft.com/office/drawing/2014/main" id="{B1C48700-74D9-3B4E-A192-72DDBB61B97A}"/>
              </a:ext>
            </a:extLst>
          </p:cNvPr>
          <p:cNvSpPr txBox="1"/>
          <p:nvPr userDrawn="1"/>
        </p:nvSpPr>
        <p:spPr>
          <a:xfrm>
            <a:off x="984874" y="4656026"/>
            <a:ext cx="2408275" cy="307777"/>
          </a:xfrm>
          <a:prstGeom prst="rect">
            <a:avLst/>
          </a:prstGeom>
          <a:noFill/>
        </p:spPr>
        <p:txBody>
          <a:bodyPr wrap="square" rtlCol="0">
            <a:spAutoFit/>
          </a:bodyPr>
          <a:lstStyle/>
          <a:p>
            <a:pPr algn="l"/>
            <a:r>
              <a:rPr lang="en-US" sz="1400" b="1" dirty="0">
                <a:solidFill>
                  <a:srgbClr val="821A56"/>
                </a:solidFill>
              </a:rPr>
              <a:t>HOMETOWN</a:t>
            </a:r>
          </a:p>
        </p:txBody>
      </p:sp>
      <p:sp>
        <p:nvSpPr>
          <p:cNvPr id="97" name="Text Placeholder 36">
            <a:extLst>
              <a:ext uri="{FF2B5EF4-FFF2-40B4-BE49-F238E27FC236}">
                <a16:creationId xmlns:a16="http://schemas.microsoft.com/office/drawing/2014/main" id="{C42CAD17-6C7C-1E46-8C42-C0FBA9167E66}"/>
              </a:ext>
            </a:extLst>
          </p:cNvPr>
          <p:cNvSpPr>
            <a:spLocks noGrp="1"/>
          </p:cNvSpPr>
          <p:nvPr>
            <p:ph type="body" sz="quarter" idx="50" hasCustomPrompt="1"/>
          </p:nvPr>
        </p:nvSpPr>
        <p:spPr>
          <a:xfrm>
            <a:off x="984873" y="4859226"/>
            <a:ext cx="2744337" cy="381000"/>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98" name="TextBox 97">
            <a:extLst>
              <a:ext uri="{FF2B5EF4-FFF2-40B4-BE49-F238E27FC236}">
                <a16:creationId xmlns:a16="http://schemas.microsoft.com/office/drawing/2014/main" id="{70E76457-2AE8-384D-A50E-04B1191ED682}"/>
              </a:ext>
            </a:extLst>
          </p:cNvPr>
          <p:cNvSpPr txBox="1"/>
          <p:nvPr userDrawn="1"/>
        </p:nvSpPr>
        <p:spPr>
          <a:xfrm>
            <a:off x="990600" y="4032746"/>
            <a:ext cx="2743200" cy="307777"/>
          </a:xfrm>
          <a:prstGeom prst="rect">
            <a:avLst/>
          </a:prstGeom>
          <a:noFill/>
        </p:spPr>
        <p:txBody>
          <a:bodyPr wrap="square" rtlCol="0">
            <a:spAutoFit/>
          </a:bodyPr>
          <a:lstStyle/>
          <a:p>
            <a:pPr algn="l"/>
            <a:r>
              <a:rPr lang="en-US" sz="1400" b="1" dirty="0">
                <a:solidFill>
                  <a:srgbClr val="821A56"/>
                </a:solidFill>
              </a:rPr>
              <a:t>TITLE</a:t>
            </a:r>
          </a:p>
        </p:txBody>
      </p:sp>
      <p:sp>
        <p:nvSpPr>
          <p:cNvPr id="99" name="Text Placeholder 36">
            <a:extLst>
              <a:ext uri="{FF2B5EF4-FFF2-40B4-BE49-F238E27FC236}">
                <a16:creationId xmlns:a16="http://schemas.microsoft.com/office/drawing/2014/main" id="{C0E37C12-5A6E-1142-B270-917471FC6E6C}"/>
              </a:ext>
            </a:extLst>
          </p:cNvPr>
          <p:cNvSpPr>
            <a:spLocks noGrp="1"/>
          </p:cNvSpPr>
          <p:nvPr>
            <p:ph type="body" sz="quarter" idx="51" hasCustomPrompt="1"/>
          </p:nvPr>
        </p:nvSpPr>
        <p:spPr>
          <a:xfrm>
            <a:off x="990600" y="4229596"/>
            <a:ext cx="4800600"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100" name="Text Placeholder 36">
            <a:extLst>
              <a:ext uri="{FF2B5EF4-FFF2-40B4-BE49-F238E27FC236}">
                <a16:creationId xmlns:a16="http://schemas.microsoft.com/office/drawing/2014/main" id="{BD05D02D-9971-1F47-A5D5-BB9B7B124DCD}"/>
              </a:ext>
            </a:extLst>
          </p:cNvPr>
          <p:cNvSpPr>
            <a:spLocks noGrp="1"/>
          </p:cNvSpPr>
          <p:nvPr>
            <p:ph type="body" sz="quarter" idx="52" hasCustomPrompt="1"/>
          </p:nvPr>
        </p:nvSpPr>
        <p:spPr>
          <a:xfrm>
            <a:off x="990600" y="3182816"/>
            <a:ext cx="4800600" cy="457200"/>
          </a:xfrm>
          <a:prstGeom prst="rect">
            <a:avLst/>
          </a:prstGeom>
        </p:spPr>
        <p:txBody>
          <a:bodyPr/>
          <a:lstStyle>
            <a:lvl1pPr marL="0" indent="0" algn="l">
              <a:lnSpc>
                <a:spcPct val="100000"/>
              </a:lnSpc>
              <a:buFontTx/>
              <a:buNone/>
              <a:defRPr sz="2400" b="1">
                <a:solidFill>
                  <a:srgbClr val="821A56"/>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101" name="Text Placeholder 36">
            <a:extLst>
              <a:ext uri="{FF2B5EF4-FFF2-40B4-BE49-F238E27FC236}">
                <a16:creationId xmlns:a16="http://schemas.microsoft.com/office/drawing/2014/main" id="{60926D32-87E2-5E45-9469-C6676D54B52A}"/>
              </a:ext>
            </a:extLst>
          </p:cNvPr>
          <p:cNvSpPr>
            <a:spLocks noGrp="1"/>
          </p:cNvSpPr>
          <p:nvPr>
            <p:ph type="body" sz="quarter" idx="53" hasCustomPrompt="1"/>
          </p:nvPr>
        </p:nvSpPr>
        <p:spPr>
          <a:xfrm>
            <a:off x="990600" y="3590681"/>
            <a:ext cx="3124200" cy="381000"/>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102" name="TextBox 101">
            <a:extLst>
              <a:ext uri="{FF2B5EF4-FFF2-40B4-BE49-F238E27FC236}">
                <a16:creationId xmlns:a16="http://schemas.microsoft.com/office/drawing/2014/main" id="{30D3BDCB-CCB6-FE4B-BBE9-02FE626C3BC2}"/>
              </a:ext>
            </a:extLst>
          </p:cNvPr>
          <p:cNvSpPr txBox="1"/>
          <p:nvPr userDrawn="1"/>
        </p:nvSpPr>
        <p:spPr>
          <a:xfrm>
            <a:off x="990600" y="5318373"/>
            <a:ext cx="1752600" cy="307777"/>
          </a:xfrm>
          <a:prstGeom prst="rect">
            <a:avLst/>
          </a:prstGeom>
          <a:noFill/>
        </p:spPr>
        <p:txBody>
          <a:bodyPr wrap="square" rtlCol="0">
            <a:spAutoFit/>
          </a:bodyPr>
          <a:lstStyle/>
          <a:p>
            <a:pPr algn="l"/>
            <a:r>
              <a:rPr lang="en-US" sz="1400" b="1" dirty="0">
                <a:solidFill>
                  <a:srgbClr val="821A56"/>
                </a:solidFill>
              </a:rPr>
              <a:t>I BELIEVE</a:t>
            </a:r>
          </a:p>
        </p:txBody>
      </p:sp>
      <p:sp>
        <p:nvSpPr>
          <p:cNvPr id="103" name="Text Placeholder 36">
            <a:extLst>
              <a:ext uri="{FF2B5EF4-FFF2-40B4-BE49-F238E27FC236}">
                <a16:creationId xmlns:a16="http://schemas.microsoft.com/office/drawing/2014/main" id="{7F4C734B-BFD1-364C-8BE5-CA145DD54974}"/>
              </a:ext>
            </a:extLst>
          </p:cNvPr>
          <p:cNvSpPr>
            <a:spLocks noGrp="1"/>
          </p:cNvSpPr>
          <p:nvPr>
            <p:ph type="body" sz="quarter" idx="54" hasCustomPrompt="1"/>
          </p:nvPr>
        </p:nvSpPr>
        <p:spPr>
          <a:xfrm>
            <a:off x="990600" y="5523038"/>
            <a:ext cx="4800600" cy="762000"/>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 short personal life motto</a:t>
            </a:r>
          </a:p>
        </p:txBody>
      </p:sp>
    </p:spTree>
    <p:extLst>
      <p:ext uri="{BB962C8B-B14F-4D97-AF65-F5344CB8AC3E}">
        <p14:creationId xmlns:p14="http://schemas.microsoft.com/office/powerpoint/2010/main" val="23536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Slide_3 Presenters">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4E84D288-525A-364F-B660-BFBEBEB1F63A}"/>
              </a:ext>
            </a:extLst>
          </p:cNvPr>
          <p:cNvSpPr>
            <a:spLocks noGrp="1"/>
          </p:cNvSpPr>
          <p:nvPr>
            <p:ph type="body" sz="quarter" idx="10" hasCustomPrompt="1"/>
          </p:nvPr>
        </p:nvSpPr>
        <p:spPr>
          <a:xfrm>
            <a:off x="534297" y="3135923"/>
            <a:ext cx="2786185" cy="4572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sz="1800" b="1">
                <a:solidFill>
                  <a:srgbClr val="821A56"/>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err="1"/>
              <a:t>Firstname</a:t>
            </a:r>
            <a:r>
              <a:rPr lang="en-US" dirty="0"/>
              <a:t> </a:t>
            </a:r>
            <a:r>
              <a:rPr lang="en-US" dirty="0" err="1"/>
              <a:t>Lastname</a:t>
            </a:r>
            <a:endParaRPr lang="en-US" dirty="0"/>
          </a:p>
          <a:p>
            <a:pPr lvl="0"/>
            <a:endParaRPr lang="en-US" dirty="0"/>
          </a:p>
        </p:txBody>
      </p:sp>
      <p:sp>
        <p:nvSpPr>
          <p:cNvPr id="41" name="Text Placeholder 36">
            <a:extLst>
              <a:ext uri="{FF2B5EF4-FFF2-40B4-BE49-F238E27FC236}">
                <a16:creationId xmlns:a16="http://schemas.microsoft.com/office/drawing/2014/main" id="{896B2782-8331-6F43-8ABA-A14769FA2C91}"/>
              </a:ext>
            </a:extLst>
          </p:cNvPr>
          <p:cNvSpPr>
            <a:spLocks noGrp="1"/>
          </p:cNvSpPr>
          <p:nvPr>
            <p:ph type="body" sz="quarter" idx="13" hasCustomPrompt="1"/>
          </p:nvPr>
        </p:nvSpPr>
        <p:spPr>
          <a:xfrm>
            <a:off x="534297" y="3673231"/>
            <a:ext cx="2782277"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59" name="Picture Placeholder 58">
            <a:extLst>
              <a:ext uri="{FF2B5EF4-FFF2-40B4-BE49-F238E27FC236}">
                <a16:creationId xmlns:a16="http://schemas.microsoft.com/office/drawing/2014/main" id="{EDE96775-D572-CC4E-9EAB-14CF53826571}"/>
              </a:ext>
            </a:extLst>
          </p:cNvPr>
          <p:cNvSpPr>
            <a:spLocks noGrp="1"/>
          </p:cNvSpPr>
          <p:nvPr>
            <p:ph type="pic" sz="quarter" idx="22" hasCustomPrompt="1"/>
          </p:nvPr>
        </p:nvSpPr>
        <p:spPr>
          <a:xfrm>
            <a:off x="858634" y="621323"/>
            <a:ext cx="2133600" cy="2133600"/>
          </a:xfrm>
          <a:prstGeom prst="ellipse">
            <a:avLst/>
          </a:prstGeom>
          <a:noFill/>
        </p:spPr>
        <p:txBody>
          <a:bodyPr/>
          <a:lstStyle>
            <a:lvl1pPr marL="0" indent="0" algn="ctr">
              <a:buFontTx/>
              <a:buNone/>
              <a:defRPr sz="1600" b="1"/>
            </a:lvl1pPr>
          </a:lstStyle>
          <a:p>
            <a:r>
              <a:rPr lang="en-US" dirty="0"/>
              <a:t>Insert/Drag Presenter Picture Here</a:t>
            </a:r>
          </a:p>
        </p:txBody>
      </p:sp>
      <p:sp>
        <p:nvSpPr>
          <p:cNvPr id="56" name="TextBox 55">
            <a:extLst>
              <a:ext uri="{FF2B5EF4-FFF2-40B4-BE49-F238E27FC236}">
                <a16:creationId xmlns:a16="http://schemas.microsoft.com/office/drawing/2014/main" id="{ADE4FE7C-82D9-6643-B2E4-1CF761EFA1E1}"/>
              </a:ext>
            </a:extLst>
          </p:cNvPr>
          <p:cNvSpPr txBox="1"/>
          <p:nvPr userDrawn="1"/>
        </p:nvSpPr>
        <p:spPr>
          <a:xfrm>
            <a:off x="534297" y="4262201"/>
            <a:ext cx="2743200" cy="307777"/>
          </a:xfrm>
          <a:prstGeom prst="rect">
            <a:avLst/>
          </a:prstGeom>
          <a:noFill/>
        </p:spPr>
        <p:txBody>
          <a:bodyPr wrap="square" rtlCol="0">
            <a:spAutoFit/>
          </a:bodyPr>
          <a:lstStyle/>
          <a:p>
            <a:pPr algn="l"/>
            <a:r>
              <a:rPr lang="en-US" sz="1400" b="1" dirty="0">
                <a:solidFill>
                  <a:srgbClr val="821A56"/>
                </a:solidFill>
              </a:rPr>
              <a:t>TITLE</a:t>
            </a:r>
          </a:p>
        </p:txBody>
      </p:sp>
      <p:sp>
        <p:nvSpPr>
          <p:cNvPr id="58" name="Text Placeholder 36">
            <a:extLst>
              <a:ext uri="{FF2B5EF4-FFF2-40B4-BE49-F238E27FC236}">
                <a16:creationId xmlns:a16="http://schemas.microsoft.com/office/drawing/2014/main" id="{C47F0265-9E3D-9442-82AE-5DF35B97959E}"/>
              </a:ext>
            </a:extLst>
          </p:cNvPr>
          <p:cNvSpPr>
            <a:spLocks noGrp="1"/>
          </p:cNvSpPr>
          <p:nvPr>
            <p:ph type="body" sz="quarter" idx="25" hasCustomPrompt="1"/>
          </p:nvPr>
        </p:nvSpPr>
        <p:spPr>
          <a:xfrm>
            <a:off x="534297" y="4480169"/>
            <a:ext cx="2812118"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a:t>
            </a:r>
          </a:p>
        </p:txBody>
      </p:sp>
      <p:sp>
        <p:nvSpPr>
          <p:cNvPr id="49" name="TextBox 48">
            <a:extLst>
              <a:ext uri="{FF2B5EF4-FFF2-40B4-BE49-F238E27FC236}">
                <a16:creationId xmlns:a16="http://schemas.microsoft.com/office/drawing/2014/main" id="{D035058C-1A0A-F443-B4BE-95F11D35DAD7}"/>
              </a:ext>
            </a:extLst>
          </p:cNvPr>
          <p:cNvSpPr txBox="1"/>
          <p:nvPr userDrawn="1"/>
        </p:nvSpPr>
        <p:spPr>
          <a:xfrm>
            <a:off x="534297" y="5041469"/>
            <a:ext cx="2743200" cy="307777"/>
          </a:xfrm>
          <a:prstGeom prst="rect">
            <a:avLst/>
          </a:prstGeom>
          <a:noFill/>
        </p:spPr>
        <p:txBody>
          <a:bodyPr wrap="square" rtlCol="0">
            <a:spAutoFit/>
          </a:bodyPr>
          <a:lstStyle/>
          <a:p>
            <a:pPr algn="l"/>
            <a:r>
              <a:rPr lang="en-US" sz="1400" b="1" dirty="0">
                <a:solidFill>
                  <a:srgbClr val="821A56"/>
                </a:solidFill>
              </a:rPr>
              <a:t>HOMETOWN</a:t>
            </a:r>
          </a:p>
        </p:txBody>
      </p:sp>
      <p:sp>
        <p:nvSpPr>
          <p:cNvPr id="50" name="Text Placeholder 36">
            <a:extLst>
              <a:ext uri="{FF2B5EF4-FFF2-40B4-BE49-F238E27FC236}">
                <a16:creationId xmlns:a16="http://schemas.microsoft.com/office/drawing/2014/main" id="{1DD73B5F-53C2-1B40-B3A4-D84748663032}"/>
              </a:ext>
            </a:extLst>
          </p:cNvPr>
          <p:cNvSpPr>
            <a:spLocks noGrp="1"/>
          </p:cNvSpPr>
          <p:nvPr>
            <p:ph type="body" sz="quarter" idx="46" hasCustomPrompt="1"/>
          </p:nvPr>
        </p:nvSpPr>
        <p:spPr>
          <a:xfrm>
            <a:off x="534297" y="5259437"/>
            <a:ext cx="2812118"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26" name="Text Placeholder 36">
            <a:extLst>
              <a:ext uri="{FF2B5EF4-FFF2-40B4-BE49-F238E27FC236}">
                <a16:creationId xmlns:a16="http://schemas.microsoft.com/office/drawing/2014/main" id="{CF46D2D8-C2A9-5944-A941-AC4CF45334AB}"/>
              </a:ext>
            </a:extLst>
          </p:cNvPr>
          <p:cNvSpPr>
            <a:spLocks noGrp="1"/>
          </p:cNvSpPr>
          <p:nvPr>
            <p:ph type="body" sz="quarter" idx="47" hasCustomPrompt="1"/>
          </p:nvPr>
        </p:nvSpPr>
        <p:spPr>
          <a:xfrm>
            <a:off x="3850925" y="3135923"/>
            <a:ext cx="2786185" cy="4572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sz="1800" b="1">
                <a:solidFill>
                  <a:srgbClr val="821A56"/>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err="1"/>
              <a:t>Firstname</a:t>
            </a:r>
            <a:r>
              <a:rPr lang="en-US" dirty="0"/>
              <a:t> </a:t>
            </a:r>
            <a:r>
              <a:rPr lang="en-US" dirty="0" err="1"/>
              <a:t>Lastname</a:t>
            </a:r>
            <a:endParaRPr lang="en-US" dirty="0"/>
          </a:p>
          <a:p>
            <a:pPr lvl="0"/>
            <a:endParaRPr lang="en-US" dirty="0"/>
          </a:p>
        </p:txBody>
      </p:sp>
      <p:sp>
        <p:nvSpPr>
          <p:cNvPr id="27" name="Text Placeholder 36">
            <a:extLst>
              <a:ext uri="{FF2B5EF4-FFF2-40B4-BE49-F238E27FC236}">
                <a16:creationId xmlns:a16="http://schemas.microsoft.com/office/drawing/2014/main" id="{AC5CBAEF-57E6-C74A-AEA9-A3428153655E}"/>
              </a:ext>
            </a:extLst>
          </p:cNvPr>
          <p:cNvSpPr>
            <a:spLocks noGrp="1"/>
          </p:cNvSpPr>
          <p:nvPr>
            <p:ph type="body" sz="quarter" idx="48" hasCustomPrompt="1"/>
          </p:nvPr>
        </p:nvSpPr>
        <p:spPr>
          <a:xfrm>
            <a:off x="3850925" y="3673231"/>
            <a:ext cx="2782277"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28" name="Picture Placeholder 58">
            <a:extLst>
              <a:ext uri="{FF2B5EF4-FFF2-40B4-BE49-F238E27FC236}">
                <a16:creationId xmlns:a16="http://schemas.microsoft.com/office/drawing/2014/main" id="{E21B2BDE-0B55-0F47-9FCF-E0DD34B93132}"/>
              </a:ext>
            </a:extLst>
          </p:cNvPr>
          <p:cNvSpPr>
            <a:spLocks noGrp="1"/>
          </p:cNvSpPr>
          <p:nvPr>
            <p:ph type="pic" sz="quarter" idx="49" hasCustomPrompt="1"/>
          </p:nvPr>
        </p:nvSpPr>
        <p:spPr>
          <a:xfrm>
            <a:off x="4175262" y="621323"/>
            <a:ext cx="2133600" cy="2133600"/>
          </a:xfrm>
          <a:prstGeom prst="ellipse">
            <a:avLst/>
          </a:prstGeom>
        </p:spPr>
        <p:txBody>
          <a:bodyPr/>
          <a:lstStyle>
            <a:lvl1pPr marL="0" indent="0" algn="ctr">
              <a:buFontTx/>
              <a:buNone/>
              <a:defRPr sz="1600" b="1"/>
            </a:lvl1pPr>
          </a:lstStyle>
          <a:p>
            <a:r>
              <a:rPr lang="en-US" dirty="0"/>
              <a:t>Insert/Drag Presenter Picture Here</a:t>
            </a:r>
          </a:p>
        </p:txBody>
      </p:sp>
      <p:sp>
        <p:nvSpPr>
          <p:cNvPr id="29" name="TextBox 28">
            <a:extLst>
              <a:ext uri="{FF2B5EF4-FFF2-40B4-BE49-F238E27FC236}">
                <a16:creationId xmlns:a16="http://schemas.microsoft.com/office/drawing/2014/main" id="{B5CACDA3-449F-2842-ADFE-8CDFC821DA38}"/>
              </a:ext>
            </a:extLst>
          </p:cNvPr>
          <p:cNvSpPr txBox="1"/>
          <p:nvPr userDrawn="1"/>
        </p:nvSpPr>
        <p:spPr>
          <a:xfrm>
            <a:off x="3850925" y="4262201"/>
            <a:ext cx="2743200" cy="307777"/>
          </a:xfrm>
          <a:prstGeom prst="rect">
            <a:avLst/>
          </a:prstGeom>
        </p:spPr>
        <p:txBody>
          <a:bodyPr wrap="square" rtlCol="0">
            <a:spAutoFit/>
          </a:bodyPr>
          <a:lstStyle/>
          <a:p>
            <a:pPr algn="l"/>
            <a:r>
              <a:rPr lang="en-US" sz="1400" b="1" dirty="0">
                <a:solidFill>
                  <a:srgbClr val="821A56"/>
                </a:solidFill>
              </a:rPr>
              <a:t>TITLE</a:t>
            </a:r>
          </a:p>
        </p:txBody>
      </p:sp>
      <p:sp>
        <p:nvSpPr>
          <p:cNvPr id="30" name="Text Placeholder 36">
            <a:extLst>
              <a:ext uri="{FF2B5EF4-FFF2-40B4-BE49-F238E27FC236}">
                <a16:creationId xmlns:a16="http://schemas.microsoft.com/office/drawing/2014/main" id="{3F7D49E4-56E3-DF42-8CFF-650E973F6A70}"/>
              </a:ext>
            </a:extLst>
          </p:cNvPr>
          <p:cNvSpPr>
            <a:spLocks noGrp="1"/>
          </p:cNvSpPr>
          <p:nvPr>
            <p:ph type="body" sz="quarter" idx="50" hasCustomPrompt="1"/>
          </p:nvPr>
        </p:nvSpPr>
        <p:spPr>
          <a:xfrm>
            <a:off x="3860162" y="4480169"/>
            <a:ext cx="2812118"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a:t>
            </a:r>
          </a:p>
        </p:txBody>
      </p:sp>
      <p:sp>
        <p:nvSpPr>
          <p:cNvPr id="31" name="TextBox 30">
            <a:extLst>
              <a:ext uri="{FF2B5EF4-FFF2-40B4-BE49-F238E27FC236}">
                <a16:creationId xmlns:a16="http://schemas.microsoft.com/office/drawing/2014/main" id="{B3EC9612-5AEA-AF47-AF80-79BF8D377E4F}"/>
              </a:ext>
            </a:extLst>
          </p:cNvPr>
          <p:cNvSpPr txBox="1"/>
          <p:nvPr userDrawn="1"/>
        </p:nvSpPr>
        <p:spPr>
          <a:xfrm>
            <a:off x="3850925" y="5041469"/>
            <a:ext cx="2743200" cy="307777"/>
          </a:xfrm>
          <a:prstGeom prst="rect">
            <a:avLst/>
          </a:prstGeom>
        </p:spPr>
        <p:txBody>
          <a:bodyPr wrap="square" rtlCol="0">
            <a:spAutoFit/>
          </a:bodyPr>
          <a:lstStyle/>
          <a:p>
            <a:pPr algn="l"/>
            <a:r>
              <a:rPr lang="en-US" sz="1400" b="1" dirty="0">
                <a:solidFill>
                  <a:srgbClr val="821A56"/>
                </a:solidFill>
              </a:rPr>
              <a:t>HOMETOWN</a:t>
            </a:r>
          </a:p>
        </p:txBody>
      </p:sp>
      <p:sp>
        <p:nvSpPr>
          <p:cNvPr id="32" name="Text Placeholder 36">
            <a:extLst>
              <a:ext uri="{FF2B5EF4-FFF2-40B4-BE49-F238E27FC236}">
                <a16:creationId xmlns:a16="http://schemas.microsoft.com/office/drawing/2014/main" id="{184B9541-958C-604F-A56D-6CC837C60172}"/>
              </a:ext>
            </a:extLst>
          </p:cNvPr>
          <p:cNvSpPr>
            <a:spLocks noGrp="1"/>
          </p:cNvSpPr>
          <p:nvPr>
            <p:ph type="body" sz="quarter" idx="51" hasCustomPrompt="1"/>
          </p:nvPr>
        </p:nvSpPr>
        <p:spPr>
          <a:xfrm>
            <a:off x="3860162" y="5259437"/>
            <a:ext cx="2812118"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33" name="Text Placeholder 36">
            <a:extLst>
              <a:ext uri="{FF2B5EF4-FFF2-40B4-BE49-F238E27FC236}">
                <a16:creationId xmlns:a16="http://schemas.microsoft.com/office/drawing/2014/main" id="{738F5AE4-DB30-7341-B1BA-C80DE7AB49BE}"/>
              </a:ext>
            </a:extLst>
          </p:cNvPr>
          <p:cNvSpPr>
            <a:spLocks noGrp="1"/>
          </p:cNvSpPr>
          <p:nvPr>
            <p:ph type="body" sz="quarter" idx="52" hasCustomPrompt="1"/>
          </p:nvPr>
        </p:nvSpPr>
        <p:spPr>
          <a:xfrm>
            <a:off x="7128472" y="3135923"/>
            <a:ext cx="2786185" cy="4572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sz="1800" b="1">
                <a:solidFill>
                  <a:srgbClr val="821A56"/>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err="1"/>
              <a:t>Firstname</a:t>
            </a:r>
            <a:r>
              <a:rPr lang="en-US" dirty="0"/>
              <a:t> </a:t>
            </a:r>
            <a:r>
              <a:rPr lang="en-US" dirty="0" err="1"/>
              <a:t>Lastname</a:t>
            </a:r>
            <a:endParaRPr lang="en-US" dirty="0"/>
          </a:p>
          <a:p>
            <a:pPr lvl="0"/>
            <a:endParaRPr lang="en-US" dirty="0"/>
          </a:p>
        </p:txBody>
      </p:sp>
      <p:sp>
        <p:nvSpPr>
          <p:cNvPr id="34" name="Text Placeholder 36">
            <a:extLst>
              <a:ext uri="{FF2B5EF4-FFF2-40B4-BE49-F238E27FC236}">
                <a16:creationId xmlns:a16="http://schemas.microsoft.com/office/drawing/2014/main" id="{3FAE1F55-6AF8-AC47-A482-244871E54EB6}"/>
              </a:ext>
            </a:extLst>
          </p:cNvPr>
          <p:cNvSpPr>
            <a:spLocks noGrp="1"/>
          </p:cNvSpPr>
          <p:nvPr>
            <p:ph type="body" sz="quarter" idx="53" hasCustomPrompt="1"/>
          </p:nvPr>
        </p:nvSpPr>
        <p:spPr>
          <a:xfrm>
            <a:off x="7128472" y="3673231"/>
            <a:ext cx="2782277"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35" name="Picture Placeholder 58">
            <a:extLst>
              <a:ext uri="{FF2B5EF4-FFF2-40B4-BE49-F238E27FC236}">
                <a16:creationId xmlns:a16="http://schemas.microsoft.com/office/drawing/2014/main" id="{20A25BC6-474F-9A4F-A797-E0015B9E162B}"/>
              </a:ext>
            </a:extLst>
          </p:cNvPr>
          <p:cNvSpPr>
            <a:spLocks noGrp="1"/>
          </p:cNvSpPr>
          <p:nvPr>
            <p:ph type="pic" sz="quarter" idx="54" hasCustomPrompt="1"/>
          </p:nvPr>
        </p:nvSpPr>
        <p:spPr>
          <a:xfrm>
            <a:off x="7452809" y="621323"/>
            <a:ext cx="2133600" cy="2133600"/>
          </a:xfrm>
          <a:prstGeom prst="ellipse">
            <a:avLst/>
          </a:prstGeom>
          <a:noFill/>
        </p:spPr>
        <p:txBody>
          <a:bodyPr/>
          <a:lstStyle>
            <a:lvl1pPr marL="0" indent="0" algn="ctr">
              <a:buFontTx/>
              <a:buNone/>
              <a:defRPr sz="1600" b="1"/>
            </a:lvl1pPr>
          </a:lstStyle>
          <a:p>
            <a:r>
              <a:rPr lang="en-US" dirty="0"/>
              <a:t>Insert/Drag Presenter Picture Here</a:t>
            </a:r>
          </a:p>
        </p:txBody>
      </p:sp>
      <p:sp>
        <p:nvSpPr>
          <p:cNvPr id="36" name="TextBox 35">
            <a:extLst>
              <a:ext uri="{FF2B5EF4-FFF2-40B4-BE49-F238E27FC236}">
                <a16:creationId xmlns:a16="http://schemas.microsoft.com/office/drawing/2014/main" id="{07BA2B04-2BAF-6F49-922E-F772830CAECD}"/>
              </a:ext>
            </a:extLst>
          </p:cNvPr>
          <p:cNvSpPr txBox="1"/>
          <p:nvPr userDrawn="1"/>
        </p:nvSpPr>
        <p:spPr>
          <a:xfrm>
            <a:off x="7128472" y="4262201"/>
            <a:ext cx="2743200" cy="307777"/>
          </a:xfrm>
          <a:prstGeom prst="rect">
            <a:avLst/>
          </a:prstGeom>
          <a:noFill/>
        </p:spPr>
        <p:txBody>
          <a:bodyPr wrap="square" rtlCol="0">
            <a:spAutoFit/>
          </a:bodyPr>
          <a:lstStyle/>
          <a:p>
            <a:pPr algn="l"/>
            <a:r>
              <a:rPr lang="en-US" sz="1400" b="1" dirty="0">
                <a:solidFill>
                  <a:srgbClr val="821A56"/>
                </a:solidFill>
              </a:rPr>
              <a:t>TITLE</a:t>
            </a:r>
          </a:p>
        </p:txBody>
      </p:sp>
      <p:sp>
        <p:nvSpPr>
          <p:cNvPr id="38" name="Text Placeholder 36">
            <a:extLst>
              <a:ext uri="{FF2B5EF4-FFF2-40B4-BE49-F238E27FC236}">
                <a16:creationId xmlns:a16="http://schemas.microsoft.com/office/drawing/2014/main" id="{451C5A70-F21C-3F45-A595-E5670955E780}"/>
              </a:ext>
            </a:extLst>
          </p:cNvPr>
          <p:cNvSpPr>
            <a:spLocks noGrp="1"/>
          </p:cNvSpPr>
          <p:nvPr>
            <p:ph type="body" sz="quarter" idx="55" hasCustomPrompt="1"/>
          </p:nvPr>
        </p:nvSpPr>
        <p:spPr>
          <a:xfrm>
            <a:off x="7128472" y="4480169"/>
            <a:ext cx="2812118"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a:t>
            </a:r>
          </a:p>
        </p:txBody>
      </p:sp>
      <p:sp>
        <p:nvSpPr>
          <p:cNvPr id="39" name="TextBox 38">
            <a:extLst>
              <a:ext uri="{FF2B5EF4-FFF2-40B4-BE49-F238E27FC236}">
                <a16:creationId xmlns:a16="http://schemas.microsoft.com/office/drawing/2014/main" id="{B4F23589-2F08-394B-903F-C49E7A29D5D0}"/>
              </a:ext>
            </a:extLst>
          </p:cNvPr>
          <p:cNvSpPr txBox="1"/>
          <p:nvPr userDrawn="1"/>
        </p:nvSpPr>
        <p:spPr>
          <a:xfrm>
            <a:off x="7128472" y="5041469"/>
            <a:ext cx="2743200" cy="307777"/>
          </a:xfrm>
          <a:prstGeom prst="rect">
            <a:avLst/>
          </a:prstGeom>
          <a:noFill/>
        </p:spPr>
        <p:txBody>
          <a:bodyPr wrap="square" rtlCol="0">
            <a:spAutoFit/>
          </a:bodyPr>
          <a:lstStyle/>
          <a:p>
            <a:pPr algn="l"/>
            <a:r>
              <a:rPr lang="en-US" sz="1400" b="1" dirty="0">
                <a:solidFill>
                  <a:srgbClr val="821A56"/>
                </a:solidFill>
              </a:rPr>
              <a:t>HOMETOWN</a:t>
            </a:r>
          </a:p>
        </p:txBody>
      </p:sp>
      <p:sp>
        <p:nvSpPr>
          <p:cNvPr id="40" name="Text Placeholder 36">
            <a:extLst>
              <a:ext uri="{FF2B5EF4-FFF2-40B4-BE49-F238E27FC236}">
                <a16:creationId xmlns:a16="http://schemas.microsoft.com/office/drawing/2014/main" id="{3C452F7C-33F8-E145-BF57-7F747539224B}"/>
              </a:ext>
            </a:extLst>
          </p:cNvPr>
          <p:cNvSpPr>
            <a:spLocks noGrp="1"/>
          </p:cNvSpPr>
          <p:nvPr>
            <p:ph type="body" sz="quarter" idx="56" hasCustomPrompt="1"/>
          </p:nvPr>
        </p:nvSpPr>
        <p:spPr>
          <a:xfrm>
            <a:off x="7128472" y="5259437"/>
            <a:ext cx="2812118" cy="368595"/>
          </a:xfrm>
          <a:prstGeom prst="rect">
            <a:avLst/>
          </a:prstGeom>
        </p:spPr>
        <p:txBody>
          <a:bodyPr/>
          <a:lstStyle>
            <a:lvl1pPr marL="0" indent="0" algn="l">
              <a:lnSpc>
                <a:spcPct val="100000"/>
              </a:lnSpc>
              <a:buFontTx/>
              <a:buNone/>
              <a:defRPr sz="16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Tree>
    <p:extLst>
      <p:ext uri="{BB962C8B-B14F-4D97-AF65-F5344CB8AC3E}">
        <p14:creationId xmlns:p14="http://schemas.microsoft.com/office/powerpoint/2010/main" val="17522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_Opt 1">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2677B9-63D4-D142-8162-B3BD0F8504BB}"/>
              </a:ext>
            </a:extLst>
          </p:cNvPr>
          <p:cNvSpPr>
            <a:spLocks noGrp="1"/>
          </p:cNvSpPr>
          <p:nvPr>
            <p:ph type="pic" sz="quarter" idx="10" hasCustomPrompt="1"/>
          </p:nvPr>
        </p:nvSpPr>
        <p:spPr>
          <a:xfrm>
            <a:off x="6272823" y="-10160"/>
            <a:ext cx="5919177" cy="6528526"/>
          </a:xfrm>
          <a:custGeom>
            <a:avLst/>
            <a:gdLst>
              <a:gd name="connsiteX0" fmla="*/ 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0 w 5105400"/>
              <a:gd name="connsiteY4" fmla="*/ 0 h 6580188"/>
              <a:gd name="connsiteX0" fmla="*/ 202184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2021840 w 5105400"/>
              <a:gd name="connsiteY4" fmla="*/ 0 h 6580188"/>
              <a:gd name="connsiteX0" fmla="*/ 2103120 w 5186680"/>
              <a:gd name="connsiteY0" fmla="*/ 0 h 6600508"/>
              <a:gd name="connsiteX1" fmla="*/ 5186680 w 5186680"/>
              <a:gd name="connsiteY1" fmla="*/ 0 h 6600508"/>
              <a:gd name="connsiteX2" fmla="*/ 5186680 w 5186680"/>
              <a:gd name="connsiteY2" fmla="*/ 6580188 h 6600508"/>
              <a:gd name="connsiteX3" fmla="*/ 0 w 5186680"/>
              <a:gd name="connsiteY3" fmla="*/ 6600508 h 6600508"/>
              <a:gd name="connsiteX4" fmla="*/ 2103120 w 5186680"/>
              <a:gd name="connsiteY4" fmla="*/ 0 h 6600508"/>
              <a:gd name="connsiteX0" fmla="*/ 2113280 w 5196840"/>
              <a:gd name="connsiteY0" fmla="*/ 0 h 6580188"/>
              <a:gd name="connsiteX1" fmla="*/ 5196840 w 5196840"/>
              <a:gd name="connsiteY1" fmla="*/ 0 h 6580188"/>
              <a:gd name="connsiteX2" fmla="*/ 5196840 w 5196840"/>
              <a:gd name="connsiteY2" fmla="*/ 6580188 h 6580188"/>
              <a:gd name="connsiteX3" fmla="*/ 0 w 5196840"/>
              <a:gd name="connsiteY3" fmla="*/ 6580188 h 6580188"/>
              <a:gd name="connsiteX4" fmla="*/ 2113280 w 5196840"/>
              <a:gd name="connsiteY4" fmla="*/ 0 h 6580188"/>
              <a:gd name="connsiteX0" fmla="*/ 2113280 w 5908040"/>
              <a:gd name="connsiteY0" fmla="*/ 10160 h 6590348"/>
              <a:gd name="connsiteX1" fmla="*/ 5908040 w 5908040"/>
              <a:gd name="connsiteY1" fmla="*/ 0 h 6590348"/>
              <a:gd name="connsiteX2" fmla="*/ 5196840 w 5908040"/>
              <a:gd name="connsiteY2" fmla="*/ 6590348 h 6590348"/>
              <a:gd name="connsiteX3" fmla="*/ 0 w 5908040"/>
              <a:gd name="connsiteY3" fmla="*/ 6590348 h 6590348"/>
              <a:gd name="connsiteX4" fmla="*/ 2113280 w 5908040"/>
              <a:gd name="connsiteY4" fmla="*/ 10160 h 6590348"/>
              <a:gd name="connsiteX0" fmla="*/ 2113280 w 5908040"/>
              <a:gd name="connsiteY0" fmla="*/ 20320 h 6600508"/>
              <a:gd name="connsiteX1" fmla="*/ 5908040 w 5908040"/>
              <a:gd name="connsiteY1" fmla="*/ 0 h 6600508"/>
              <a:gd name="connsiteX2" fmla="*/ 5196840 w 5908040"/>
              <a:gd name="connsiteY2" fmla="*/ 6600508 h 6600508"/>
              <a:gd name="connsiteX3" fmla="*/ 0 w 5908040"/>
              <a:gd name="connsiteY3" fmla="*/ 6600508 h 6600508"/>
              <a:gd name="connsiteX4" fmla="*/ 2113280 w 5908040"/>
              <a:gd name="connsiteY4" fmla="*/ 20320 h 6600508"/>
              <a:gd name="connsiteX0" fmla="*/ 2113280 w 5918200"/>
              <a:gd name="connsiteY0" fmla="*/ 20320 h 6610668"/>
              <a:gd name="connsiteX1" fmla="*/ 5908040 w 5918200"/>
              <a:gd name="connsiteY1" fmla="*/ 0 h 6610668"/>
              <a:gd name="connsiteX2" fmla="*/ 5918200 w 5918200"/>
              <a:gd name="connsiteY2" fmla="*/ 6610668 h 6610668"/>
              <a:gd name="connsiteX3" fmla="*/ 0 w 5918200"/>
              <a:gd name="connsiteY3" fmla="*/ 6600508 h 6610668"/>
              <a:gd name="connsiteX4" fmla="*/ 2113280 w 5918200"/>
              <a:gd name="connsiteY4" fmla="*/ 20320 h 6610668"/>
              <a:gd name="connsiteX0" fmla="*/ 2113280 w 5919177"/>
              <a:gd name="connsiteY0" fmla="*/ 10160 h 6600508"/>
              <a:gd name="connsiteX1" fmla="*/ 5918200 w 5919177"/>
              <a:gd name="connsiteY1" fmla="*/ 0 h 6600508"/>
              <a:gd name="connsiteX2" fmla="*/ 5918200 w 5919177"/>
              <a:gd name="connsiteY2" fmla="*/ 6600508 h 6600508"/>
              <a:gd name="connsiteX3" fmla="*/ 0 w 5919177"/>
              <a:gd name="connsiteY3" fmla="*/ 6590348 h 6600508"/>
              <a:gd name="connsiteX4" fmla="*/ 2113280 w 5919177"/>
              <a:gd name="connsiteY4" fmla="*/ 10160 h 660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177" h="6600508">
                <a:moveTo>
                  <a:pt x="2113280" y="10160"/>
                </a:moveTo>
                <a:lnTo>
                  <a:pt x="5918200" y="0"/>
                </a:lnTo>
                <a:cubicBezTo>
                  <a:pt x="5921587" y="2203556"/>
                  <a:pt x="5914813" y="4396952"/>
                  <a:pt x="5918200" y="6600508"/>
                </a:cubicBezTo>
                <a:lnTo>
                  <a:pt x="0" y="6590348"/>
                </a:lnTo>
                <a:lnTo>
                  <a:pt x="2113280" y="10160"/>
                </a:lnTo>
                <a:close/>
              </a:path>
            </a:pathLst>
          </a:custGeom>
        </p:spPr>
        <p:txBody>
          <a:bodyPr anchor="ctr"/>
          <a:lstStyle>
            <a:lvl1pPr marL="0" indent="0" algn="ctr">
              <a:buFontTx/>
              <a:buNone/>
              <a:defRPr>
                <a:solidFill>
                  <a:schemeClr val="tx2"/>
                </a:solidFill>
              </a:defRPr>
            </a:lvl1pPr>
          </a:lstStyle>
          <a:p>
            <a:r>
              <a:rPr lang="en-US" dirty="0"/>
              <a:t>Insert/Drag Picture Here</a:t>
            </a:r>
          </a:p>
        </p:txBody>
      </p:sp>
      <p:sp>
        <p:nvSpPr>
          <p:cNvPr id="17" name="Text Placeholder 16">
            <a:extLst>
              <a:ext uri="{FF2B5EF4-FFF2-40B4-BE49-F238E27FC236}">
                <a16:creationId xmlns:a16="http://schemas.microsoft.com/office/drawing/2014/main" id="{29D96347-2A68-1945-8043-04660E254455}"/>
              </a:ext>
            </a:extLst>
          </p:cNvPr>
          <p:cNvSpPr>
            <a:spLocks noGrp="1"/>
          </p:cNvSpPr>
          <p:nvPr>
            <p:ph type="body" sz="quarter" idx="11" hasCustomPrompt="1"/>
          </p:nvPr>
        </p:nvSpPr>
        <p:spPr>
          <a:xfrm>
            <a:off x="951207" y="1192406"/>
            <a:ext cx="5645150" cy="1066800"/>
          </a:xfrm>
          <a:prstGeom prst="rect">
            <a:avLst/>
          </a:prstGeom>
        </p:spPr>
        <p:txBody>
          <a:bodyPr/>
          <a:lstStyle>
            <a:lvl1pPr marL="0" indent="0">
              <a:buFontTx/>
              <a:buNone/>
              <a:defRPr sz="3000" b="1" cap="all" baseline="0">
                <a:solidFill>
                  <a:srgbClr val="8C1C40"/>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5" name="Text Placeholder 20">
            <a:extLst>
              <a:ext uri="{FF2B5EF4-FFF2-40B4-BE49-F238E27FC236}">
                <a16:creationId xmlns:a16="http://schemas.microsoft.com/office/drawing/2014/main" id="{8B6B20E9-38DA-7C44-A10C-46294E83F4BE}"/>
              </a:ext>
            </a:extLst>
          </p:cNvPr>
          <p:cNvSpPr>
            <a:spLocks noGrp="1"/>
          </p:cNvSpPr>
          <p:nvPr>
            <p:ph type="body" sz="quarter" idx="14" hasCustomPrompt="1"/>
          </p:nvPr>
        </p:nvSpPr>
        <p:spPr>
          <a:xfrm>
            <a:off x="950694" y="2402846"/>
            <a:ext cx="5670550" cy="2411915"/>
          </a:xfrm>
          <a:prstGeom prst="rect">
            <a:avLst/>
          </a:prstGeom>
        </p:spPr>
        <p:txBody>
          <a:bodyPr/>
          <a:lstStyle>
            <a:lvl1pPr marL="0" indent="0" algn="l">
              <a:buFontTx/>
              <a:buNone/>
              <a:defRPr sz="24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239042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y Background White Foo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58FF9-7CE2-514F-98C8-59149389E0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423963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 Section Callout Slide">
    <p:bg>
      <p:bgPr>
        <a:solidFill>
          <a:srgbClr val="004A60"/>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3048000" y="15240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4" name="Picture 3" descr="A close up of a sign&#10;&#10;Description automatically generated">
            <a:extLst>
              <a:ext uri="{FF2B5EF4-FFF2-40B4-BE49-F238E27FC236}">
                <a16:creationId xmlns:a16="http://schemas.microsoft.com/office/drawing/2014/main" id="{412F6EEC-0222-4144-A8D5-D325F4308A05}"/>
              </a:ext>
            </a:extLst>
          </p:cNvPr>
          <p:cNvPicPr>
            <a:picLocks noChangeAspect="1"/>
          </p:cNvPicPr>
          <p:nvPr userDrawn="1"/>
        </p:nvPicPr>
        <p:blipFill>
          <a:blip r:embed="rId3"/>
          <a:stretch>
            <a:fillRect/>
          </a:stretch>
        </p:blipFill>
        <p:spPr>
          <a:xfrm>
            <a:off x="9641963" y="93495"/>
            <a:ext cx="2430657" cy="882468"/>
          </a:xfrm>
          <a:prstGeom prst="rect">
            <a:avLst/>
          </a:prstGeom>
        </p:spPr>
      </p:pic>
    </p:spTree>
    <p:extLst>
      <p:ext uri="{BB962C8B-B14F-4D97-AF65-F5344CB8AC3E}">
        <p14:creationId xmlns:p14="http://schemas.microsoft.com/office/powerpoint/2010/main" val="2309052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 Section Callout Slide">
    <p:bg>
      <p:bgPr>
        <a:solidFill>
          <a:srgbClr val="8C1C40"/>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3048000" y="15240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5" name="Picture 4" descr="A close up of a sign&#10;&#10;Description automatically generated">
            <a:extLst>
              <a:ext uri="{FF2B5EF4-FFF2-40B4-BE49-F238E27FC236}">
                <a16:creationId xmlns:a16="http://schemas.microsoft.com/office/drawing/2014/main" id="{5E513B8D-1205-A847-A435-791CA7CFF27E}"/>
              </a:ext>
            </a:extLst>
          </p:cNvPr>
          <p:cNvPicPr>
            <a:picLocks noChangeAspect="1"/>
          </p:cNvPicPr>
          <p:nvPr userDrawn="1"/>
        </p:nvPicPr>
        <p:blipFill>
          <a:blip r:embed="rId3"/>
          <a:stretch>
            <a:fillRect/>
          </a:stretch>
        </p:blipFill>
        <p:spPr>
          <a:xfrm>
            <a:off x="9641963" y="93495"/>
            <a:ext cx="2430657" cy="882468"/>
          </a:xfrm>
          <a:prstGeom prst="rect">
            <a:avLst/>
          </a:prstGeom>
        </p:spPr>
      </p:pic>
    </p:spTree>
    <p:extLst>
      <p:ext uri="{BB962C8B-B14F-4D97-AF65-F5344CB8AC3E}">
        <p14:creationId xmlns:p14="http://schemas.microsoft.com/office/powerpoint/2010/main" val="709359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 Section Callout Slide">
    <p:bg>
      <p:bgPr>
        <a:solidFill>
          <a:schemeClr val="accent4"/>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3048000" y="15240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5" name="Picture 4" descr="A close up of a sign&#10;&#10;Description automatically generated">
            <a:extLst>
              <a:ext uri="{FF2B5EF4-FFF2-40B4-BE49-F238E27FC236}">
                <a16:creationId xmlns:a16="http://schemas.microsoft.com/office/drawing/2014/main" id="{C925FC28-89FD-FE4D-B4F0-257B711D31AF}"/>
              </a:ext>
            </a:extLst>
          </p:cNvPr>
          <p:cNvPicPr>
            <a:picLocks noChangeAspect="1"/>
          </p:cNvPicPr>
          <p:nvPr userDrawn="1"/>
        </p:nvPicPr>
        <p:blipFill>
          <a:blip r:embed="rId3"/>
          <a:stretch>
            <a:fillRect/>
          </a:stretch>
        </p:blipFill>
        <p:spPr>
          <a:xfrm>
            <a:off x="9641963" y="93495"/>
            <a:ext cx="2430657" cy="882468"/>
          </a:xfrm>
          <a:prstGeom prst="rect">
            <a:avLst/>
          </a:prstGeom>
        </p:spPr>
      </p:pic>
    </p:spTree>
    <p:extLst>
      <p:ext uri="{BB962C8B-B14F-4D97-AF65-F5344CB8AC3E}">
        <p14:creationId xmlns:p14="http://schemas.microsoft.com/office/powerpoint/2010/main" val="2898758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 Section Callout Slide">
    <p:bg>
      <p:bgPr>
        <a:solidFill>
          <a:schemeClr val="accent5"/>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3048000" y="15240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5" name="Picture 4" descr="A close up of a sign&#10;&#10;Description automatically generated">
            <a:extLst>
              <a:ext uri="{FF2B5EF4-FFF2-40B4-BE49-F238E27FC236}">
                <a16:creationId xmlns:a16="http://schemas.microsoft.com/office/drawing/2014/main" id="{4FD78A6C-E4FE-2D4B-9E40-C5FD0855CE20}"/>
              </a:ext>
            </a:extLst>
          </p:cNvPr>
          <p:cNvPicPr>
            <a:picLocks noChangeAspect="1"/>
          </p:cNvPicPr>
          <p:nvPr userDrawn="1"/>
        </p:nvPicPr>
        <p:blipFill>
          <a:blip r:embed="rId3"/>
          <a:stretch>
            <a:fillRect/>
          </a:stretch>
        </p:blipFill>
        <p:spPr>
          <a:xfrm>
            <a:off x="9641963" y="93495"/>
            <a:ext cx="2430657" cy="882468"/>
          </a:xfrm>
          <a:prstGeom prst="rect">
            <a:avLst/>
          </a:prstGeom>
        </p:spPr>
      </p:pic>
    </p:spTree>
    <p:extLst>
      <p:ext uri="{BB962C8B-B14F-4D97-AF65-F5344CB8AC3E}">
        <p14:creationId xmlns:p14="http://schemas.microsoft.com/office/powerpoint/2010/main" val="636403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 Section Callout Slide">
    <p:bg>
      <p:bgPr>
        <a:solidFill>
          <a:schemeClr val="accent6"/>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3048000" y="15240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5" name="Picture 4" descr="A close up of a sign&#10;&#10;Description automatically generated">
            <a:extLst>
              <a:ext uri="{FF2B5EF4-FFF2-40B4-BE49-F238E27FC236}">
                <a16:creationId xmlns:a16="http://schemas.microsoft.com/office/drawing/2014/main" id="{E3D66814-749A-DD44-B0DC-3BA73C52CE5D}"/>
              </a:ext>
            </a:extLst>
          </p:cNvPr>
          <p:cNvPicPr>
            <a:picLocks noChangeAspect="1"/>
          </p:cNvPicPr>
          <p:nvPr userDrawn="1"/>
        </p:nvPicPr>
        <p:blipFill>
          <a:blip r:embed="rId3"/>
          <a:stretch>
            <a:fillRect/>
          </a:stretch>
        </p:blipFill>
        <p:spPr>
          <a:xfrm>
            <a:off x="9641963" y="93495"/>
            <a:ext cx="2430657" cy="882468"/>
          </a:xfrm>
          <a:prstGeom prst="rect">
            <a:avLst/>
          </a:prstGeom>
        </p:spPr>
      </p:pic>
    </p:spTree>
    <p:extLst>
      <p:ext uri="{BB962C8B-B14F-4D97-AF65-F5344CB8AC3E}">
        <p14:creationId xmlns:p14="http://schemas.microsoft.com/office/powerpoint/2010/main" val="1731242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 Section Callout Slide">
    <p:bg>
      <p:bgPr>
        <a:solidFill>
          <a:srgbClr val="821A56"/>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3048000" y="15240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5" name="Picture 4" descr="A close up of a sign&#10;&#10;Description automatically generated">
            <a:extLst>
              <a:ext uri="{FF2B5EF4-FFF2-40B4-BE49-F238E27FC236}">
                <a16:creationId xmlns:a16="http://schemas.microsoft.com/office/drawing/2014/main" id="{2A2A9DE0-EFD6-4E44-B05B-D68BC7234488}"/>
              </a:ext>
            </a:extLst>
          </p:cNvPr>
          <p:cNvPicPr>
            <a:picLocks noChangeAspect="1"/>
          </p:cNvPicPr>
          <p:nvPr userDrawn="1"/>
        </p:nvPicPr>
        <p:blipFill>
          <a:blip r:embed="rId3"/>
          <a:stretch>
            <a:fillRect/>
          </a:stretch>
        </p:blipFill>
        <p:spPr>
          <a:xfrm>
            <a:off x="9641963" y="93495"/>
            <a:ext cx="2430657" cy="882468"/>
          </a:xfrm>
          <a:prstGeom prst="rect">
            <a:avLst/>
          </a:prstGeom>
        </p:spPr>
      </p:pic>
    </p:spTree>
    <p:extLst>
      <p:ext uri="{BB962C8B-B14F-4D97-AF65-F5344CB8AC3E}">
        <p14:creationId xmlns:p14="http://schemas.microsoft.com/office/powerpoint/2010/main" val="405913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allout Slide_BLANK">
    <p:bg>
      <p:bgPr>
        <a:solidFill>
          <a:schemeClr val="bg1"/>
        </a:soli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8448FD4B-B4A1-DA42-A11D-E42F13DF5386}"/>
              </a:ext>
            </a:extLst>
          </p:cNvPr>
          <p:cNvSpPr>
            <a:spLocks noGrp="1"/>
          </p:cNvSpPr>
          <p:nvPr>
            <p:ph type="body" sz="quarter" idx="10" hasCustomPrompt="1"/>
          </p:nvPr>
        </p:nvSpPr>
        <p:spPr>
          <a:xfrm>
            <a:off x="2895600" y="1295400"/>
            <a:ext cx="6096000" cy="3810000"/>
          </a:xfrm>
          <a:prstGeom prst="rect">
            <a:avLst/>
          </a:prstGeom>
        </p:spPr>
        <p:txBody>
          <a:bodyPr/>
          <a:lstStyle>
            <a:lvl1pPr marL="0" indent="0" algn="ctr">
              <a:buFontTx/>
              <a:buNone/>
              <a:defRPr sz="4800">
                <a:solidFill>
                  <a:srgbClr val="8C1C40"/>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pic>
        <p:nvPicPr>
          <p:cNvPr id="4" name="Picture 3" descr="A close up of a logo&#10;&#10;Description automatically generated">
            <a:extLst>
              <a:ext uri="{FF2B5EF4-FFF2-40B4-BE49-F238E27FC236}">
                <a16:creationId xmlns:a16="http://schemas.microsoft.com/office/drawing/2014/main" id="{27FC494F-DD21-044A-9E51-4E29705C6570}"/>
              </a:ext>
            </a:extLst>
          </p:cNvPr>
          <p:cNvPicPr>
            <a:picLocks noChangeAspect="1"/>
          </p:cNvPicPr>
          <p:nvPr userDrawn="1"/>
        </p:nvPicPr>
        <p:blipFill>
          <a:blip r:embed="rId2"/>
          <a:stretch>
            <a:fillRect/>
          </a:stretch>
        </p:blipFill>
        <p:spPr>
          <a:xfrm>
            <a:off x="9578463" y="64565"/>
            <a:ext cx="2430657" cy="880334"/>
          </a:xfrm>
          <a:prstGeom prst="rect">
            <a:avLst/>
          </a:prstGeom>
        </p:spPr>
      </p:pic>
    </p:spTree>
    <p:extLst>
      <p:ext uri="{BB962C8B-B14F-4D97-AF65-F5344CB8AC3E}">
        <p14:creationId xmlns:p14="http://schemas.microsoft.com/office/powerpoint/2010/main" val="1117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Quote">
    <p:bg>
      <p:bgPr>
        <a:solidFill>
          <a:srgbClr val="004A60"/>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0"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 name="Picture 1">
            <a:extLst>
              <a:ext uri="{FF2B5EF4-FFF2-40B4-BE49-F238E27FC236}">
                <a16:creationId xmlns:a16="http://schemas.microsoft.com/office/drawing/2014/main" id="{FC6A96EE-8085-B34C-B48E-F6314BBFB5B6}"/>
              </a:ext>
            </a:extLst>
          </p:cNvPr>
          <p:cNvPicPr>
            <a:picLocks noChangeAspect="1"/>
          </p:cNvPicPr>
          <p:nvPr userDrawn="1"/>
        </p:nvPicPr>
        <p:blipFill>
          <a:blip r:embed="rId3"/>
          <a:stretch>
            <a:fillRect/>
          </a:stretch>
        </p:blipFill>
        <p:spPr>
          <a:xfrm>
            <a:off x="1864054" y="1371599"/>
            <a:ext cx="848564" cy="731520"/>
          </a:xfrm>
          <a:prstGeom prst="rect">
            <a:avLst/>
          </a:prstGeom>
        </p:spPr>
      </p:pic>
      <p:pic>
        <p:nvPicPr>
          <p:cNvPr id="4" name="Picture 3">
            <a:extLst>
              <a:ext uri="{FF2B5EF4-FFF2-40B4-BE49-F238E27FC236}">
                <a16:creationId xmlns:a16="http://schemas.microsoft.com/office/drawing/2014/main" id="{63DE02DB-3C18-E348-9A5A-B291CF8F6A01}"/>
              </a:ext>
            </a:extLst>
          </p:cNvPr>
          <p:cNvPicPr>
            <a:picLocks noChangeAspect="1"/>
          </p:cNvPicPr>
          <p:nvPr userDrawn="1"/>
        </p:nvPicPr>
        <p:blipFill>
          <a:blip r:embed="rId4"/>
          <a:stretch>
            <a:fillRect/>
          </a:stretch>
        </p:blipFill>
        <p:spPr>
          <a:xfrm>
            <a:off x="9174582" y="4450080"/>
            <a:ext cx="848566" cy="731520"/>
          </a:xfrm>
          <a:prstGeom prst="rect">
            <a:avLst/>
          </a:prstGeom>
        </p:spPr>
      </p:pic>
      <p:pic>
        <p:nvPicPr>
          <p:cNvPr id="8" name="Picture 7" descr="A close up of a sign&#10;&#10;Description automatically generated">
            <a:extLst>
              <a:ext uri="{FF2B5EF4-FFF2-40B4-BE49-F238E27FC236}">
                <a16:creationId xmlns:a16="http://schemas.microsoft.com/office/drawing/2014/main" id="{33CB2184-615E-6C41-85EF-33EE1EBFFF6B}"/>
              </a:ext>
            </a:extLst>
          </p:cNvPr>
          <p:cNvPicPr>
            <a:picLocks noChangeAspect="1"/>
          </p:cNvPicPr>
          <p:nvPr userDrawn="1"/>
        </p:nvPicPr>
        <p:blipFill>
          <a:blip r:embed="rId5"/>
          <a:stretch>
            <a:fillRect/>
          </a:stretch>
        </p:blipFill>
        <p:spPr>
          <a:xfrm>
            <a:off x="9641963" y="93495"/>
            <a:ext cx="2430657" cy="882468"/>
          </a:xfrm>
          <a:prstGeom prst="rect">
            <a:avLst/>
          </a:prstGeom>
        </p:spPr>
      </p:pic>
    </p:spTree>
    <p:extLst>
      <p:ext uri="{BB962C8B-B14F-4D97-AF65-F5344CB8AC3E}">
        <p14:creationId xmlns:p14="http://schemas.microsoft.com/office/powerpoint/2010/main" val="1311819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Section Quote">
    <p:bg>
      <p:bgPr>
        <a:solidFill>
          <a:srgbClr val="8C1C40"/>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0"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 name="Picture 1">
            <a:extLst>
              <a:ext uri="{FF2B5EF4-FFF2-40B4-BE49-F238E27FC236}">
                <a16:creationId xmlns:a16="http://schemas.microsoft.com/office/drawing/2014/main" id="{FC6A96EE-8085-B34C-B48E-F6314BBFB5B6}"/>
              </a:ext>
            </a:extLst>
          </p:cNvPr>
          <p:cNvPicPr>
            <a:picLocks noChangeAspect="1"/>
          </p:cNvPicPr>
          <p:nvPr userDrawn="1"/>
        </p:nvPicPr>
        <p:blipFill>
          <a:blip r:embed="rId3"/>
          <a:stretch>
            <a:fillRect/>
          </a:stretch>
        </p:blipFill>
        <p:spPr>
          <a:xfrm>
            <a:off x="1864054" y="1371599"/>
            <a:ext cx="848564" cy="731520"/>
          </a:xfrm>
          <a:prstGeom prst="rect">
            <a:avLst/>
          </a:prstGeom>
        </p:spPr>
      </p:pic>
      <p:pic>
        <p:nvPicPr>
          <p:cNvPr id="4" name="Picture 3">
            <a:extLst>
              <a:ext uri="{FF2B5EF4-FFF2-40B4-BE49-F238E27FC236}">
                <a16:creationId xmlns:a16="http://schemas.microsoft.com/office/drawing/2014/main" id="{63DE02DB-3C18-E348-9A5A-B291CF8F6A01}"/>
              </a:ext>
            </a:extLst>
          </p:cNvPr>
          <p:cNvPicPr>
            <a:picLocks noChangeAspect="1"/>
          </p:cNvPicPr>
          <p:nvPr userDrawn="1"/>
        </p:nvPicPr>
        <p:blipFill>
          <a:blip r:embed="rId4"/>
          <a:stretch>
            <a:fillRect/>
          </a:stretch>
        </p:blipFill>
        <p:spPr>
          <a:xfrm>
            <a:off x="9174582" y="4450080"/>
            <a:ext cx="848566" cy="731520"/>
          </a:xfrm>
          <a:prstGeom prst="rect">
            <a:avLst/>
          </a:prstGeom>
        </p:spPr>
      </p:pic>
      <p:pic>
        <p:nvPicPr>
          <p:cNvPr id="8" name="Picture 7" descr="A close up of a sign&#10;&#10;Description automatically generated">
            <a:extLst>
              <a:ext uri="{FF2B5EF4-FFF2-40B4-BE49-F238E27FC236}">
                <a16:creationId xmlns:a16="http://schemas.microsoft.com/office/drawing/2014/main" id="{CC797874-D16F-784E-9ED1-90A184A73F76}"/>
              </a:ext>
            </a:extLst>
          </p:cNvPr>
          <p:cNvPicPr>
            <a:picLocks noChangeAspect="1"/>
          </p:cNvPicPr>
          <p:nvPr userDrawn="1"/>
        </p:nvPicPr>
        <p:blipFill>
          <a:blip r:embed="rId5"/>
          <a:stretch>
            <a:fillRect/>
          </a:stretch>
        </p:blipFill>
        <p:spPr>
          <a:xfrm>
            <a:off x="9641963" y="93495"/>
            <a:ext cx="2430657" cy="882468"/>
          </a:xfrm>
          <a:prstGeom prst="rect">
            <a:avLst/>
          </a:prstGeom>
        </p:spPr>
      </p:pic>
    </p:spTree>
    <p:extLst>
      <p:ext uri="{BB962C8B-B14F-4D97-AF65-F5344CB8AC3E}">
        <p14:creationId xmlns:p14="http://schemas.microsoft.com/office/powerpoint/2010/main" val="2631093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Section Quote">
    <p:bg>
      <p:bgPr>
        <a:solidFill>
          <a:schemeClr val="accent4"/>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0"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 name="Picture 1">
            <a:extLst>
              <a:ext uri="{FF2B5EF4-FFF2-40B4-BE49-F238E27FC236}">
                <a16:creationId xmlns:a16="http://schemas.microsoft.com/office/drawing/2014/main" id="{FC6A96EE-8085-B34C-B48E-F6314BBFB5B6}"/>
              </a:ext>
            </a:extLst>
          </p:cNvPr>
          <p:cNvPicPr>
            <a:picLocks noChangeAspect="1"/>
          </p:cNvPicPr>
          <p:nvPr userDrawn="1"/>
        </p:nvPicPr>
        <p:blipFill>
          <a:blip r:embed="rId3"/>
          <a:stretch>
            <a:fillRect/>
          </a:stretch>
        </p:blipFill>
        <p:spPr>
          <a:xfrm>
            <a:off x="1864054" y="1371599"/>
            <a:ext cx="848564" cy="731520"/>
          </a:xfrm>
          <a:prstGeom prst="rect">
            <a:avLst/>
          </a:prstGeom>
        </p:spPr>
      </p:pic>
      <p:pic>
        <p:nvPicPr>
          <p:cNvPr id="4" name="Picture 3">
            <a:extLst>
              <a:ext uri="{FF2B5EF4-FFF2-40B4-BE49-F238E27FC236}">
                <a16:creationId xmlns:a16="http://schemas.microsoft.com/office/drawing/2014/main" id="{63DE02DB-3C18-E348-9A5A-B291CF8F6A01}"/>
              </a:ext>
            </a:extLst>
          </p:cNvPr>
          <p:cNvPicPr>
            <a:picLocks noChangeAspect="1"/>
          </p:cNvPicPr>
          <p:nvPr userDrawn="1"/>
        </p:nvPicPr>
        <p:blipFill>
          <a:blip r:embed="rId4"/>
          <a:stretch>
            <a:fillRect/>
          </a:stretch>
        </p:blipFill>
        <p:spPr>
          <a:xfrm>
            <a:off x="9174582" y="4450080"/>
            <a:ext cx="848566" cy="731520"/>
          </a:xfrm>
          <a:prstGeom prst="rect">
            <a:avLst/>
          </a:prstGeom>
        </p:spPr>
      </p:pic>
      <p:pic>
        <p:nvPicPr>
          <p:cNvPr id="8" name="Picture 7" descr="A close up of a sign&#10;&#10;Description automatically generated">
            <a:extLst>
              <a:ext uri="{FF2B5EF4-FFF2-40B4-BE49-F238E27FC236}">
                <a16:creationId xmlns:a16="http://schemas.microsoft.com/office/drawing/2014/main" id="{C7A3DAE5-3B88-0040-999B-D9426B61020F}"/>
              </a:ext>
            </a:extLst>
          </p:cNvPr>
          <p:cNvPicPr>
            <a:picLocks noChangeAspect="1"/>
          </p:cNvPicPr>
          <p:nvPr userDrawn="1"/>
        </p:nvPicPr>
        <p:blipFill>
          <a:blip r:embed="rId5"/>
          <a:stretch>
            <a:fillRect/>
          </a:stretch>
        </p:blipFill>
        <p:spPr>
          <a:xfrm>
            <a:off x="9641963" y="93495"/>
            <a:ext cx="2430657" cy="882468"/>
          </a:xfrm>
          <a:prstGeom prst="rect">
            <a:avLst/>
          </a:prstGeom>
        </p:spPr>
      </p:pic>
    </p:spTree>
    <p:extLst>
      <p:ext uri="{BB962C8B-B14F-4D97-AF65-F5344CB8AC3E}">
        <p14:creationId xmlns:p14="http://schemas.microsoft.com/office/powerpoint/2010/main" val="2981803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ient Background White Foo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927348-9623-5F4D-963F-471E6A4DF1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8682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Section Quote">
    <p:bg>
      <p:bgPr>
        <a:solidFill>
          <a:schemeClr val="accent5"/>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0"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 name="Picture 1">
            <a:extLst>
              <a:ext uri="{FF2B5EF4-FFF2-40B4-BE49-F238E27FC236}">
                <a16:creationId xmlns:a16="http://schemas.microsoft.com/office/drawing/2014/main" id="{FC6A96EE-8085-B34C-B48E-F6314BBFB5B6}"/>
              </a:ext>
            </a:extLst>
          </p:cNvPr>
          <p:cNvPicPr>
            <a:picLocks noChangeAspect="1"/>
          </p:cNvPicPr>
          <p:nvPr userDrawn="1"/>
        </p:nvPicPr>
        <p:blipFill>
          <a:blip r:embed="rId3"/>
          <a:stretch>
            <a:fillRect/>
          </a:stretch>
        </p:blipFill>
        <p:spPr>
          <a:xfrm>
            <a:off x="1864054" y="1371599"/>
            <a:ext cx="848564" cy="731520"/>
          </a:xfrm>
          <a:prstGeom prst="rect">
            <a:avLst/>
          </a:prstGeom>
        </p:spPr>
      </p:pic>
      <p:pic>
        <p:nvPicPr>
          <p:cNvPr id="4" name="Picture 3">
            <a:extLst>
              <a:ext uri="{FF2B5EF4-FFF2-40B4-BE49-F238E27FC236}">
                <a16:creationId xmlns:a16="http://schemas.microsoft.com/office/drawing/2014/main" id="{63DE02DB-3C18-E348-9A5A-B291CF8F6A01}"/>
              </a:ext>
            </a:extLst>
          </p:cNvPr>
          <p:cNvPicPr>
            <a:picLocks noChangeAspect="1"/>
          </p:cNvPicPr>
          <p:nvPr userDrawn="1"/>
        </p:nvPicPr>
        <p:blipFill>
          <a:blip r:embed="rId4"/>
          <a:stretch>
            <a:fillRect/>
          </a:stretch>
        </p:blipFill>
        <p:spPr>
          <a:xfrm>
            <a:off x="9174582" y="4450080"/>
            <a:ext cx="848566" cy="731520"/>
          </a:xfrm>
          <a:prstGeom prst="rect">
            <a:avLst/>
          </a:prstGeom>
        </p:spPr>
      </p:pic>
      <p:pic>
        <p:nvPicPr>
          <p:cNvPr id="8" name="Picture 7" descr="A close up of a sign&#10;&#10;Description automatically generated">
            <a:extLst>
              <a:ext uri="{FF2B5EF4-FFF2-40B4-BE49-F238E27FC236}">
                <a16:creationId xmlns:a16="http://schemas.microsoft.com/office/drawing/2014/main" id="{7D352FFB-8BDE-4540-AA95-D66C83EF15E3}"/>
              </a:ext>
            </a:extLst>
          </p:cNvPr>
          <p:cNvPicPr>
            <a:picLocks noChangeAspect="1"/>
          </p:cNvPicPr>
          <p:nvPr userDrawn="1"/>
        </p:nvPicPr>
        <p:blipFill>
          <a:blip r:embed="rId5"/>
          <a:stretch>
            <a:fillRect/>
          </a:stretch>
        </p:blipFill>
        <p:spPr>
          <a:xfrm>
            <a:off x="9641963" y="93495"/>
            <a:ext cx="2430657" cy="882468"/>
          </a:xfrm>
          <a:prstGeom prst="rect">
            <a:avLst/>
          </a:prstGeom>
        </p:spPr>
      </p:pic>
    </p:spTree>
    <p:extLst>
      <p:ext uri="{BB962C8B-B14F-4D97-AF65-F5344CB8AC3E}">
        <p14:creationId xmlns:p14="http://schemas.microsoft.com/office/powerpoint/2010/main" val="854163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Section Quote">
    <p:bg>
      <p:bgPr>
        <a:solidFill>
          <a:schemeClr val="accent6"/>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0"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 name="Picture 1">
            <a:extLst>
              <a:ext uri="{FF2B5EF4-FFF2-40B4-BE49-F238E27FC236}">
                <a16:creationId xmlns:a16="http://schemas.microsoft.com/office/drawing/2014/main" id="{FC6A96EE-8085-B34C-B48E-F6314BBFB5B6}"/>
              </a:ext>
            </a:extLst>
          </p:cNvPr>
          <p:cNvPicPr>
            <a:picLocks noChangeAspect="1"/>
          </p:cNvPicPr>
          <p:nvPr userDrawn="1"/>
        </p:nvPicPr>
        <p:blipFill>
          <a:blip r:embed="rId3"/>
          <a:stretch>
            <a:fillRect/>
          </a:stretch>
        </p:blipFill>
        <p:spPr>
          <a:xfrm>
            <a:off x="1864054" y="1371599"/>
            <a:ext cx="848564" cy="731520"/>
          </a:xfrm>
          <a:prstGeom prst="rect">
            <a:avLst/>
          </a:prstGeom>
        </p:spPr>
      </p:pic>
      <p:pic>
        <p:nvPicPr>
          <p:cNvPr id="4" name="Picture 3">
            <a:extLst>
              <a:ext uri="{FF2B5EF4-FFF2-40B4-BE49-F238E27FC236}">
                <a16:creationId xmlns:a16="http://schemas.microsoft.com/office/drawing/2014/main" id="{63DE02DB-3C18-E348-9A5A-B291CF8F6A01}"/>
              </a:ext>
            </a:extLst>
          </p:cNvPr>
          <p:cNvPicPr>
            <a:picLocks noChangeAspect="1"/>
          </p:cNvPicPr>
          <p:nvPr userDrawn="1"/>
        </p:nvPicPr>
        <p:blipFill>
          <a:blip r:embed="rId4"/>
          <a:stretch>
            <a:fillRect/>
          </a:stretch>
        </p:blipFill>
        <p:spPr>
          <a:xfrm>
            <a:off x="9174582" y="4450080"/>
            <a:ext cx="848566" cy="731520"/>
          </a:xfrm>
          <a:prstGeom prst="rect">
            <a:avLst/>
          </a:prstGeom>
        </p:spPr>
      </p:pic>
      <p:pic>
        <p:nvPicPr>
          <p:cNvPr id="8" name="Picture 7" descr="A close up of a sign&#10;&#10;Description automatically generated">
            <a:extLst>
              <a:ext uri="{FF2B5EF4-FFF2-40B4-BE49-F238E27FC236}">
                <a16:creationId xmlns:a16="http://schemas.microsoft.com/office/drawing/2014/main" id="{6F9ED71E-0D98-4C47-A0C8-892E56024316}"/>
              </a:ext>
            </a:extLst>
          </p:cNvPr>
          <p:cNvPicPr>
            <a:picLocks noChangeAspect="1"/>
          </p:cNvPicPr>
          <p:nvPr userDrawn="1"/>
        </p:nvPicPr>
        <p:blipFill>
          <a:blip r:embed="rId5"/>
          <a:stretch>
            <a:fillRect/>
          </a:stretch>
        </p:blipFill>
        <p:spPr>
          <a:xfrm>
            <a:off x="9641963" y="93495"/>
            <a:ext cx="2430657" cy="882468"/>
          </a:xfrm>
          <a:prstGeom prst="rect">
            <a:avLst/>
          </a:prstGeom>
        </p:spPr>
      </p:pic>
    </p:spTree>
    <p:extLst>
      <p:ext uri="{BB962C8B-B14F-4D97-AF65-F5344CB8AC3E}">
        <p14:creationId xmlns:p14="http://schemas.microsoft.com/office/powerpoint/2010/main" val="664377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8_Section Quote">
    <p:bg>
      <p:bgPr>
        <a:solidFill>
          <a:srgbClr val="821A56"/>
        </a:soli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0"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 name="Picture 1">
            <a:extLst>
              <a:ext uri="{FF2B5EF4-FFF2-40B4-BE49-F238E27FC236}">
                <a16:creationId xmlns:a16="http://schemas.microsoft.com/office/drawing/2014/main" id="{FC6A96EE-8085-B34C-B48E-F6314BBFB5B6}"/>
              </a:ext>
            </a:extLst>
          </p:cNvPr>
          <p:cNvPicPr>
            <a:picLocks noChangeAspect="1"/>
          </p:cNvPicPr>
          <p:nvPr userDrawn="1"/>
        </p:nvPicPr>
        <p:blipFill>
          <a:blip r:embed="rId3"/>
          <a:stretch>
            <a:fillRect/>
          </a:stretch>
        </p:blipFill>
        <p:spPr>
          <a:xfrm>
            <a:off x="1864054" y="1371599"/>
            <a:ext cx="848564" cy="731520"/>
          </a:xfrm>
          <a:prstGeom prst="rect">
            <a:avLst/>
          </a:prstGeom>
        </p:spPr>
      </p:pic>
      <p:pic>
        <p:nvPicPr>
          <p:cNvPr id="4" name="Picture 3">
            <a:extLst>
              <a:ext uri="{FF2B5EF4-FFF2-40B4-BE49-F238E27FC236}">
                <a16:creationId xmlns:a16="http://schemas.microsoft.com/office/drawing/2014/main" id="{63DE02DB-3C18-E348-9A5A-B291CF8F6A01}"/>
              </a:ext>
            </a:extLst>
          </p:cNvPr>
          <p:cNvPicPr>
            <a:picLocks noChangeAspect="1"/>
          </p:cNvPicPr>
          <p:nvPr userDrawn="1"/>
        </p:nvPicPr>
        <p:blipFill>
          <a:blip r:embed="rId4"/>
          <a:stretch>
            <a:fillRect/>
          </a:stretch>
        </p:blipFill>
        <p:spPr>
          <a:xfrm>
            <a:off x="9174582" y="4450080"/>
            <a:ext cx="848566" cy="731520"/>
          </a:xfrm>
          <a:prstGeom prst="rect">
            <a:avLst/>
          </a:prstGeom>
        </p:spPr>
      </p:pic>
      <p:pic>
        <p:nvPicPr>
          <p:cNvPr id="8" name="Picture 7" descr="A close up of a sign&#10;&#10;Description automatically generated">
            <a:extLst>
              <a:ext uri="{FF2B5EF4-FFF2-40B4-BE49-F238E27FC236}">
                <a16:creationId xmlns:a16="http://schemas.microsoft.com/office/drawing/2014/main" id="{381A71D2-F4DF-904E-9933-AE4CB1BB5E18}"/>
              </a:ext>
            </a:extLst>
          </p:cNvPr>
          <p:cNvPicPr>
            <a:picLocks noChangeAspect="1"/>
          </p:cNvPicPr>
          <p:nvPr userDrawn="1"/>
        </p:nvPicPr>
        <p:blipFill>
          <a:blip r:embed="rId5"/>
          <a:stretch>
            <a:fillRect/>
          </a:stretch>
        </p:blipFill>
        <p:spPr>
          <a:xfrm>
            <a:off x="9641963" y="93495"/>
            <a:ext cx="2430657" cy="882468"/>
          </a:xfrm>
          <a:prstGeom prst="rect">
            <a:avLst/>
          </a:prstGeom>
        </p:spPr>
      </p:pic>
    </p:spTree>
    <p:extLst>
      <p:ext uri="{BB962C8B-B14F-4D97-AF65-F5344CB8AC3E}">
        <p14:creationId xmlns:p14="http://schemas.microsoft.com/office/powerpoint/2010/main" val="2941562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Slide_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A57C96-AB4C-9549-A20F-A39DC12AD782}"/>
              </a:ext>
            </a:extLst>
          </p:cNvPr>
          <p:cNvPicPr>
            <a:picLocks noChangeAspect="1"/>
          </p:cNvPicPr>
          <p:nvPr userDrawn="1"/>
        </p:nvPicPr>
        <p:blipFill>
          <a:blip r:embed="rId2"/>
          <a:stretch>
            <a:fillRect/>
          </a:stretch>
        </p:blipFill>
        <p:spPr>
          <a:xfrm rot="10800000">
            <a:off x="9143567" y="4486212"/>
            <a:ext cx="850392" cy="733097"/>
          </a:xfrm>
          <a:prstGeom prst="rect">
            <a:avLst/>
          </a:prstGeom>
        </p:spPr>
      </p:pic>
      <p:pic>
        <p:nvPicPr>
          <p:cNvPr id="2" name="Picture 1">
            <a:extLst>
              <a:ext uri="{FF2B5EF4-FFF2-40B4-BE49-F238E27FC236}">
                <a16:creationId xmlns:a16="http://schemas.microsoft.com/office/drawing/2014/main" id="{A19E4E15-4822-FD45-9E82-E659972D3C3A}"/>
              </a:ext>
            </a:extLst>
          </p:cNvPr>
          <p:cNvPicPr>
            <a:picLocks noChangeAspect="1"/>
          </p:cNvPicPr>
          <p:nvPr userDrawn="1"/>
        </p:nvPicPr>
        <p:blipFill>
          <a:blip r:embed="rId2"/>
          <a:stretch>
            <a:fillRect/>
          </a:stretch>
        </p:blipFill>
        <p:spPr>
          <a:xfrm>
            <a:off x="1893241" y="1371599"/>
            <a:ext cx="850392" cy="733097"/>
          </a:xfrm>
          <a:prstGeom prst="rect">
            <a:avLst/>
          </a:prstGeom>
        </p:spPr>
      </p:pic>
      <p:sp>
        <p:nvSpPr>
          <p:cNvPr id="18" name="Text Placeholder 18">
            <a:extLst>
              <a:ext uri="{FF2B5EF4-FFF2-40B4-BE49-F238E27FC236}">
                <a16:creationId xmlns:a16="http://schemas.microsoft.com/office/drawing/2014/main" id="{85ED7512-E0DA-2743-A6E2-89E141006AB2}"/>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rgbClr val="821A56"/>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20" name="Text Placeholder 36">
            <a:extLst>
              <a:ext uri="{FF2B5EF4-FFF2-40B4-BE49-F238E27FC236}">
                <a16:creationId xmlns:a16="http://schemas.microsoft.com/office/drawing/2014/main" id="{BDCB886E-3197-6048-ABEB-FD879D5EE16B}"/>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1" cap="all" baseline="0">
                <a:solidFill>
                  <a:srgbClr val="004A60"/>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10" name="Picture 9" descr="A close up of a logo&#10;&#10;Description automatically generated">
            <a:extLst>
              <a:ext uri="{FF2B5EF4-FFF2-40B4-BE49-F238E27FC236}">
                <a16:creationId xmlns:a16="http://schemas.microsoft.com/office/drawing/2014/main" id="{054FD8E0-22B9-F34C-A5C6-F27BE43175A8}"/>
              </a:ext>
            </a:extLst>
          </p:cNvPr>
          <p:cNvPicPr>
            <a:picLocks noChangeAspect="1"/>
          </p:cNvPicPr>
          <p:nvPr userDrawn="1"/>
        </p:nvPicPr>
        <p:blipFill>
          <a:blip r:embed="rId3"/>
          <a:stretch>
            <a:fillRect/>
          </a:stretch>
        </p:blipFill>
        <p:spPr>
          <a:xfrm>
            <a:off x="9578463" y="64565"/>
            <a:ext cx="2430657" cy="880334"/>
          </a:xfrm>
          <a:prstGeom prst="rect">
            <a:avLst/>
          </a:prstGeom>
        </p:spPr>
      </p:pic>
    </p:spTree>
    <p:extLst>
      <p:ext uri="{BB962C8B-B14F-4D97-AF65-F5344CB8AC3E}">
        <p14:creationId xmlns:p14="http://schemas.microsoft.com/office/powerpoint/2010/main" val="43378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s Slide_Opt 1">
    <p:spTree>
      <p:nvGrpSpPr>
        <p:cNvPr id="1" name=""/>
        <p:cNvGrpSpPr/>
        <p:nvPr/>
      </p:nvGrpSpPr>
      <p:grpSpPr>
        <a:xfrm>
          <a:off x="0" y="0"/>
          <a:ext cx="0" cy="0"/>
          <a:chOff x="0" y="0"/>
          <a:chExt cx="0" cy="0"/>
        </a:xfrm>
      </p:grpSpPr>
      <p:sp>
        <p:nvSpPr>
          <p:cNvPr id="27" name="Text Placeholder 16">
            <a:extLst>
              <a:ext uri="{FF2B5EF4-FFF2-40B4-BE49-F238E27FC236}">
                <a16:creationId xmlns:a16="http://schemas.microsoft.com/office/drawing/2014/main" id="{A47BFFDD-A90A-8545-BE1E-346FCC123F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14" name="Text Placeholder 13">
            <a:extLst>
              <a:ext uri="{FF2B5EF4-FFF2-40B4-BE49-F238E27FC236}">
                <a16:creationId xmlns:a16="http://schemas.microsoft.com/office/drawing/2014/main" id="{8CB5E96A-C92B-784F-98C0-4A17E2BA34D4}"/>
              </a:ext>
            </a:extLst>
          </p:cNvPr>
          <p:cNvSpPr>
            <a:spLocks noGrp="1"/>
          </p:cNvSpPr>
          <p:nvPr>
            <p:ph type="body" sz="quarter" idx="15" hasCustomPrompt="1"/>
          </p:nvPr>
        </p:nvSpPr>
        <p:spPr>
          <a:xfrm>
            <a:off x="845841" y="3200400"/>
            <a:ext cx="2971800" cy="2000250"/>
          </a:xfrm>
          <a:prstGeom prst="rect">
            <a:avLst/>
          </a:prstGeom>
        </p:spPr>
        <p:txBody>
          <a:bodyPr/>
          <a:lstStyle>
            <a:lvl1pPr marL="0" indent="0" algn="ctr">
              <a:buFontTx/>
              <a:buNone/>
              <a:defRPr sz="2400">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statistic here. Highlight parts of text in green, for emphasis.</a:t>
            </a:r>
          </a:p>
        </p:txBody>
      </p:sp>
      <p:sp>
        <p:nvSpPr>
          <p:cNvPr id="20" name="Text Placeholder 13">
            <a:extLst>
              <a:ext uri="{FF2B5EF4-FFF2-40B4-BE49-F238E27FC236}">
                <a16:creationId xmlns:a16="http://schemas.microsoft.com/office/drawing/2014/main" id="{E801DD1C-1C76-0B40-ADAD-1665617B85B4}"/>
              </a:ext>
            </a:extLst>
          </p:cNvPr>
          <p:cNvSpPr>
            <a:spLocks noGrp="1"/>
          </p:cNvSpPr>
          <p:nvPr>
            <p:ph type="body" sz="quarter" idx="16" hasCustomPrompt="1"/>
          </p:nvPr>
        </p:nvSpPr>
        <p:spPr>
          <a:xfrm>
            <a:off x="4613921" y="3200400"/>
            <a:ext cx="2971800" cy="2000250"/>
          </a:xfrm>
          <a:prstGeom prst="rect">
            <a:avLst/>
          </a:prstGeom>
        </p:spPr>
        <p:txBody>
          <a:bodyPr/>
          <a:lstStyle>
            <a:lvl1pPr marL="0" indent="0" algn="ctr">
              <a:buFontTx/>
              <a:buNone/>
              <a:defRPr sz="2400">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statistic here. Highlight parts of text in green, for emphasis.</a:t>
            </a:r>
          </a:p>
        </p:txBody>
      </p:sp>
      <p:sp>
        <p:nvSpPr>
          <p:cNvPr id="23" name="Text Placeholder 13">
            <a:extLst>
              <a:ext uri="{FF2B5EF4-FFF2-40B4-BE49-F238E27FC236}">
                <a16:creationId xmlns:a16="http://schemas.microsoft.com/office/drawing/2014/main" id="{8120778D-42CA-7743-A5D3-74184A7B15EC}"/>
              </a:ext>
            </a:extLst>
          </p:cNvPr>
          <p:cNvSpPr>
            <a:spLocks noGrp="1"/>
          </p:cNvSpPr>
          <p:nvPr>
            <p:ph type="body" sz="quarter" idx="17" hasCustomPrompt="1"/>
          </p:nvPr>
        </p:nvSpPr>
        <p:spPr>
          <a:xfrm>
            <a:off x="8382001" y="3200400"/>
            <a:ext cx="2971800" cy="2000250"/>
          </a:xfrm>
          <a:prstGeom prst="rect">
            <a:avLst/>
          </a:prstGeom>
        </p:spPr>
        <p:txBody>
          <a:bodyPr/>
          <a:lstStyle>
            <a:lvl1pPr marL="0" indent="0" algn="ctr">
              <a:buFontTx/>
              <a:buNone/>
              <a:defRPr sz="2400">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statistic here. Highlight parts of text in green, for emphasis.</a:t>
            </a:r>
          </a:p>
        </p:txBody>
      </p:sp>
      <p:sp>
        <p:nvSpPr>
          <p:cNvPr id="24" name="Text Placeholder 13">
            <a:extLst>
              <a:ext uri="{FF2B5EF4-FFF2-40B4-BE49-F238E27FC236}">
                <a16:creationId xmlns:a16="http://schemas.microsoft.com/office/drawing/2014/main" id="{17AD4B26-415B-434F-A416-F9A9875FF0D2}"/>
              </a:ext>
            </a:extLst>
          </p:cNvPr>
          <p:cNvSpPr>
            <a:spLocks noGrp="1"/>
          </p:cNvSpPr>
          <p:nvPr>
            <p:ph type="body" sz="quarter" idx="18" hasCustomPrompt="1"/>
          </p:nvPr>
        </p:nvSpPr>
        <p:spPr>
          <a:xfrm>
            <a:off x="845841" y="2021840"/>
            <a:ext cx="2971800" cy="1178560"/>
          </a:xfrm>
          <a:prstGeom prst="rect">
            <a:avLst/>
          </a:prstGeom>
        </p:spPr>
        <p:txBody>
          <a:bodyPr/>
          <a:lstStyle>
            <a:lvl1pPr marL="0" indent="0" algn="ctr">
              <a:buFontTx/>
              <a:buNone/>
              <a:defRPr sz="700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p>
        </p:txBody>
      </p:sp>
      <p:sp>
        <p:nvSpPr>
          <p:cNvPr id="26" name="Text Placeholder 13">
            <a:extLst>
              <a:ext uri="{FF2B5EF4-FFF2-40B4-BE49-F238E27FC236}">
                <a16:creationId xmlns:a16="http://schemas.microsoft.com/office/drawing/2014/main" id="{4B4D4C22-7B7F-754D-AEE4-88458013F44C}"/>
              </a:ext>
            </a:extLst>
          </p:cNvPr>
          <p:cNvSpPr>
            <a:spLocks noGrp="1"/>
          </p:cNvSpPr>
          <p:nvPr>
            <p:ph type="body" sz="quarter" idx="19" hasCustomPrompt="1"/>
          </p:nvPr>
        </p:nvSpPr>
        <p:spPr>
          <a:xfrm>
            <a:off x="4613921" y="2021840"/>
            <a:ext cx="2971800" cy="1178560"/>
          </a:xfrm>
          <a:prstGeom prst="rect">
            <a:avLst/>
          </a:prstGeom>
        </p:spPr>
        <p:txBody>
          <a:bodyPr/>
          <a:lstStyle>
            <a:lvl1pPr marL="0" indent="0" algn="ctr">
              <a:buFontTx/>
              <a:buNone/>
              <a:defRPr sz="7000">
                <a:solidFill>
                  <a:schemeClr val="accent3"/>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p>
        </p:txBody>
      </p:sp>
      <p:sp>
        <p:nvSpPr>
          <p:cNvPr id="28" name="Text Placeholder 13">
            <a:extLst>
              <a:ext uri="{FF2B5EF4-FFF2-40B4-BE49-F238E27FC236}">
                <a16:creationId xmlns:a16="http://schemas.microsoft.com/office/drawing/2014/main" id="{85473A3D-B039-9A4C-87E7-1F9E2F96D433}"/>
              </a:ext>
            </a:extLst>
          </p:cNvPr>
          <p:cNvSpPr>
            <a:spLocks noGrp="1"/>
          </p:cNvSpPr>
          <p:nvPr>
            <p:ph type="body" sz="quarter" idx="20" hasCustomPrompt="1"/>
          </p:nvPr>
        </p:nvSpPr>
        <p:spPr>
          <a:xfrm>
            <a:off x="8382001" y="2021840"/>
            <a:ext cx="2971800" cy="1178560"/>
          </a:xfrm>
          <a:prstGeom prst="rect">
            <a:avLst/>
          </a:prstGeom>
        </p:spPr>
        <p:txBody>
          <a:bodyPr/>
          <a:lstStyle>
            <a:lvl1pPr marL="0" indent="0" algn="ctr">
              <a:buFontTx/>
              <a:buNone/>
              <a:defRPr sz="7000">
                <a:solidFill>
                  <a:schemeClr val="accent6"/>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p>
        </p:txBody>
      </p:sp>
    </p:spTree>
    <p:extLst>
      <p:ext uri="{BB962C8B-B14F-4D97-AF65-F5344CB8AC3E}">
        <p14:creationId xmlns:p14="http://schemas.microsoft.com/office/powerpoint/2010/main" val="24440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s Slide_Opt 2">
    <p:spTree>
      <p:nvGrpSpPr>
        <p:cNvPr id="1" name=""/>
        <p:cNvGrpSpPr/>
        <p:nvPr/>
      </p:nvGrpSpPr>
      <p:grpSpPr>
        <a:xfrm>
          <a:off x="0" y="0"/>
          <a:ext cx="0" cy="0"/>
          <a:chOff x="0" y="0"/>
          <a:chExt cx="0" cy="0"/>
        </a:xfrm>
      </p:grpSpPr>
      <p:sp>
        <p:nvSpPr>
          <p:cNvPr id="22" name="Text Placeholder 20">
            <a:extLst>
              <a:ext uri="{FF2B5EF4-FFF2-40B4-BE49-F238E27FC236}">
                <a16:creationId xmlns:a16="http://schemas.microsoft.com/office/drawing/2014/main" id="{2347A55B-A616-BB48-8536-0CE13970714C}"/>
              </a:ext>
            </a:extLst>
          </p:cNvPr>
          <p:cNvSpPr>
            <a:spLocks noGrp="1"/>
          </p:cNvSpPr>
          <p:nvPr>
            <p:ph type="body" sz="quarter" idx="14" hasCustomPrompt="1"/>
          </p:nvPr>
        </p:nvSpPr>
        <p:spPr>
          <a:xfrm>
            <a:off x="1376082" y="2588224"/>
            <a:ext cx="2578100" cy="1221830"/>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1" name="Text Placeholder 20">
            <a:extLst>
              <a:ext uri="{FF2B5EF4-FFF2-40B4-BE49-F238E27FC236}">
                <a16:creationId xmlns:a16="http://schemas.microsoft.com/office/drawing/2014/main" id="{F9E2025D-7772-1C43-AC30-C49C488A0A70}"/>
              </a:ext>
            </a:extLst>
          </p:cNvPr>
          <p:cNvSpPr>
            <a:spLocks noGrp="1"/>
          </p:cNvSpPr>
          <p:nvPr>
            <p:ph type="body" sz="quarter" idx="19" hasCustomPrompt="1"/>
          </p:nvPr>
        </p:nvSpPr>
        <p:spPr>
          <a:xfrm>
            <a:off x="1371600" y="1752600"/>
            <a:ext cx="2578100" cy="832240"/>
          </a:xfrm>
          <a:prstGeom prst="rect">
            <a:avLst/>
          </a:prstGeom>
        </p:spPr>
        <p:txBody>
          <a:bodyPr/>
          <a:lstStyle>
            <a:lvl1pPr marL="0" indent="0" algn="ctr">
              <a:buFontTx/>
              <a:buNone/>
              <a:defRPr sz="5400">
                <a:solidFill>
                  <a:schemeClr val="accent2"/>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20" name="Text Placeholder 20">
            <a:extLst>
              <a:ext uri="{FF2B5EF4-FFF2-40B4-BE49-F238E27FC236}">
                <a16:creationId xmlns:a16="http://schemas.microsoft.com/office/drawing/2014/main" id="{884F5201-B1D6-1648-92ED-4F97EA74787F}"/>
              </a:ext>
            </a:extLst>
          </p:cNvPr>
          <p:cNvSpPr>
            <a:spLocks noGrp="1"/>
          </p:cNvSpPr>
          <p:nvPr>
            <p:ph type="body" sz="quarter" idx="20" hasCustomPrompt="1"/>
          </p:nvPr>
        </p:nvSpPr>
        <p:spPr>
          <a:xfrm>
            <a:off x="1376082" y="4874224"/>
            <a:ext cx="2578100" cy="1450376"/>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23" name="Text Placeholder 20">
            <a:extLst>
              <a:ext uri="{FF2B5EF4-FFF2-40B4-BE49-F238E27FC236}">
                <a16:creationId xmlns:a16="http://schemas.microsoft.com/office/drawing/2014/main" id="{19E7BDCA-78DF-CF4C-AF02-080CE6637DCA}"/>
              </a:ext>
            </a:extLst>
          </p:cNvPr>
          <p:cNvSpPr>
            <a:spLocks noGrp="1"/>
          </p:cNvSpPr>
          <p:nvPr>
            <p:ph type="body" sz="quarter" idx="21" hasCustomPrompt="1"/>
          </p:nvPr>
        </p:nvSpPr>
        <p:spPr>
          <a:xfrm>
            <a:off x="1371600" y="4038600"/>
            <a:ext cx="2578100" cy="832240"/>
          </a:xfrm>
          <a:prstGeom prst="rect">
            <a:avLst/>
          </a:prstGeom>
        </p:spPr>
        <p:txBody>
          <a:bodyPr/>
          <a:lstStyle>
            <a:lvl1pPr marL="0" indent="0" algn="ctr">
              <a:buFontTx/>
              <a:buNone/>
              <a:defRPr sz="5400">
                <a:solidFill>
                  <a:schemeClr val="accent5"/>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29" name="Text Placeholder 20">
            <a:extLst>
              <a:ext uri="{FF2B5EF4-FFF2-40B4-BE49-F238E27FC236}">
                <a16:creationId xmlns:a16="http://schemas.microsoft.com/office/drawing/2014/main" id="{CAF0DBA0-D859-FA46-8717-C35212476527}"/>
              </a:ext>
            </a:extLst>
          </p:cNvPr>
          <p:cNvSpPr>
            <a:spLocks noGrp="1"/>
          </p:cNvSpPr>
          <p:nvPr>
            <p:ph type="body" sz="quarter" idx="22" hasCustomPrompt="1"/>
          </p:nvPr>
        </p:nvSpPr>
        <p:spPr>
          <a:xfrm>
            <a:off x="4805082" y="2588224"/>
            <a:ext cx="2578100" cy="1221830"/>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0" name="Text Placeholder 20">
            <a:extLst>
              <a:ext uri="{FF2B5EF4-FFF2-40B4-BE49-F238E27FC236}">
                <a16:creationId xmlns:a16="http://schemas.microsoft.com/office/drawing/2014/main" id="{3BB6DCEF-6B41-6145-9435-36A7C582F25B}"/>
              </a:ext>
            </a:extLst>
          </p:cNvPr>
          <p:cNvSpPr>
            <a:spLocks noGrp="1"/>
          </p:cNvSpPr>
          <p:nvPr>
            <p:ph type="body" sz="quarter" idx="23" hasCustomPrompt="1"/>
          </p:nvPr>
        </p:nvSpPr>
        <p:spPr>
          <a:xfrm>
            <a:off x="4800600" y="1752600"/>
            <a:ext cx="2578100" cy="832240"/>
          </a:xfrm>
          <a:prstGeom prst="rect">
            <a:avLst/>
          </a:prstGeom>
        </p:spPr>
        <p:txBody>
          <a:bodyPr/>
          <a:lstStyle>
            <a:lvl1pPr marL="0" indent="0" algn="ctr">
              <a:buFontTx/>
              <a:buNone/>
              <a:defRPr sz="5400">
                <a:solidFill>
                  <a:schemeClr val="accent3"/>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31" name="Text Placeholder 20">
            <a:extLst>
              <a:ext uri="{FF2B5EF4-FFF2-40B4-BE49-F238E27FC236}">
                <a16:creationId xmlns:a16="http://schemas.microsoft.com/office/drawing/2014/main" id="{9E527D53-B368-1448-A8D3-CA180BCE3082}"/>
              </a:ext>
            </a:extLst>
          </p:cNvPr>
          <p:cNvSpPr>
            <a:spLocks noGrp="1"/>
          </p:cNvSpPr>
          <p:nvPr>
            <p:ph type="body" sz="quarter" idx="24" hasCustomPrompt="1"/>
          </p:nvPr>
        </p:nvSpPr>
        <p:spPr>
          <a:xfrm>
            <a:off x="4805082" y="4874224"/>
            <a:ext cx="2578100" cy="1450376"/>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2" name="Text Placeholder 20">
            <a:extLst>
              <a:ext uri="{FF2B5EF4-FFF2-40B4-BE49-F238E27FC236}">
                <a16:creationId xmlns:a16="http://schemas.microsoft.com/office/drawing/2014/main" id="{8272051C-A1C5-6B45-B2F8-52202B5970B6}"/>
              </a:ext>
            </a:extLst>
          </p:cNvPr>
          <p:cNvSpPr>
            <a:spLocks noGrp="1"/>
          </p:cNvSpPr>
          <p:nvPr>
            <p:ph type="body" sz="quarter" idx="25" hasCustomPrompt="1"/>
          </p:nvPr>
        </p:nvSpPr>
        <p:spPr>
          <a:xfrm>
            <a:off x="4800600" y="4038600"/>
            <a:ext cx="2578100" cy="832240"/>
          </a:xfrm>
          <a:prstGeom prst="rect">
            <a:avLst/>
          </a:prstGeom>
        </p:spPr>
        <p:txBody>
          <a:bodyPr/>
          <a:lstStyle>
            <a:lvl1pPr marL="0" indent="0" algn="ctr">
              <a:buFontTx/>
              <a:buNone/>
              <a:defRPr sz="5400">
                <a:solidFill>
                  <a:schemeClr val="accent6"/>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33" name="Text Placeholder 20">
            <a:extLst>
              <a:ext uri="{FF2B5EF4-FFF2-40B4-BE49-F238E27FC236}">
                <a16:creationId xmlns:a16="http://schemas.microsoft.com/office/drawing/2014/main" id="{40C010F4-23DF-AC4A-B202-6FD17E108269}"/>
              </a:ext>
            </a:extLst>
          </p:cNvPr>
          <p:cNvSpPr>
            <a:spLocks noGrp="1"/>
          </p:cNvSpPr>
          <p:nvPr>
            <p:ph type="body" sz="quarter" idx="26" hasCustomPrompt="1"/>
          </p:nvPr>
        </p:nvSpPr>
        <p:spPr>
          <a:xfrm>
            <a:off x="8229600" y="2570294"/>
            <a:ext cx="2578100" cy="1221830"/>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4" name="Text Placeholder 20">
            <a:extLst>
              <a:ext uri="{FF2B5EF4-FFF2-40B4-BE49-F238E27FC236}">
                <a16:creationId xmlns:a16="http://schemas.microsoft.com/office/drawing/2014/main" id="{435DEF12-3CA5-C944-B59E-F944FE26868A}"/>
              </a:ext>
            </a:extLst>
          </p:cNvPr>
          <p:cNvSpPr>
            <a:spLocks noGrp="1"/>
          </p:cNvSpPr>
          <p:nvPr>
            <p:ph type="body" sz="quarter" idx="27" hasCustomPrompt="1"/>
          </p:nvPr>
        </p:nvSpPr>
        <p:spPr>
          <a:xfrm>
            <a:off x="8225118" y="1734670"/>
            <a:ext cx="2578100" cy="832240"/>
          </a:xfrm>
          <a:prstGeom prst="rect">
            <a:avLst/>
          </a:prstGeom>
        </p:spPr>
        <p:txBody>
          <a:bodyPr/>
          <a:lstStyle>
            <a:lvl1pPr marL="0" indent="0" algn="ctr">
              <a:buFontTx/>
              <a:buNone/>
              <a:defRPr sz="5400">
                <a:solidFill>
                  <a:schemeClr val="accent4"/>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35" name="Text Placeholder 20">
            <a:extLst>
              <a:ext uri="{FF2B5EF4-FFF2-40B4-BE49-F238E27FC236}">
                <a16:creationId xmlns:a16="http://schemas.microsoft.com/office/drawing/2014/main" id="{D0FD7398-613F-4246-B761-24E3CFAFD78C}"/>
              </a:ext>
            </a:extLst>
          </p:cNvPr>
          <p:cNvSpPr>
            <a:spLocks noGrp="1"/>
          </p:cNvSpPr>
          <p:nvPr>
            <p:ph type="body" sz="quarter" idx="28" hasCustomPrompt="1"/>
          </p:nvPr>
        </p:nvSpPr>
        <p:spPr>
          <a:xfrm>
            <a:off x="8229600" y="4856294"/>
            <a:ext cx="2578100" cy="1450376"/>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6" name="Text Placeholder 20">
            <a:extLst>
              <a:ext uri="{FF2B5EF4-FFF2-40B4-BE49-F238E27FC236}">
                <a16:creationId xmlns:a16="http://schemas.microsoft.com/office/drawing/2014/main" id="{45434E08-5343-4643-A8B1-CA761802D7BC}"/>
              </a:ext>
            </a:extLst>
          </p:cNvPr>
          <p:cNvSpPr>
            <a:spLocks noGrp="1"/>
          </p:cNvSpPr>
          <p:nvPr>
            <p:ph type="body" sz="quarter" idx="29" hasCustomPrompt="1"/>
          </p:nvPr>
        </p:nvSpPr>
        <p:spPr>
          <a:xfrm>
            <a:off x="8225118" y="4020670"/>
            <a:ext cx="2578100" cy="832240"/>
          </a:xfrm>
          <a:prstGeom prst="rect">
            <a:avLst/>
          </a:prstGeom>
        </p:spPr>
        <p:txBody>
          <a:bodyPr/>
          <a:lstStyle>
            <a:lvl1pPr marL="0" indent="0" algn="ctr">
              <a:buFontTx/>
              <a:buNone/>
              <a:defRPr sz="5400">
                <a:solidFill>
                  <a:srgbClr val="8C1C40"/>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Tree>
    <p:extLst>
      <p:ext uri="{BB962C8B-B14F-4D97-AF65-F5344CB8AC3E}">
        <p14:creationId xmlns:p14="http://schemas.microsoft.com/office/powerpoint/2010/main" val="206057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Slide_Opt 3">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6" name="Oval 25">
            <a:extLst>
              <a:ext uri="{FF2B5EF4-FFF2-40B4-BE49-F238E27FC236}">
                <a16:creationId xmlns:a16="http://schemas.microsoft.com/office/drawing/2014/main" id="{34690542-CAAE-9142-989A-7D7852E2ECD3}"/>
              </a:ext>
            </a:extLst>
          </p:cNvPr>
          <p:cNvSpPr/>
          <p:nvPr userDrawn="1"/>
        </p:nvSpPr>
        <p:spPr>
          <a:xfrm>
            <a:off x="579909" y="2238030"/>
            <a:ext cx="1899864" cy="1899864"/>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28" name="Oval 27">
            <a:extLst>
              <a:ext uri="{FF2B5EF4-FFF2-40B4-BE49-F238E27FC236}">
                <a16:creationId xmlns:a16="http://schemas.microsoft.com/office/drawing/2014/main" id="{7076491F-3106-CE48-915D-B94666DA04A4}"/>
              </a:ext>
            </a:extLst>
          </p:cNvPr>
          <p:cNvSpPr/>
          <p:nvPr userDrawn="1"/>
        </p:nvSpPr>
        <p:spPr>
          <a:xfrm>
            <a:off x="3560245" y="1774920"/>
            <a:ext cx="2241570" cy="2241570"/>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37" name="Oval 36">
            <a:extLst>
              <a:ext uri="{FF2B5EF4-FFF2-40B4-BE49-F238E27FC236}">
                <a16:creationId xmlns:a16="http://schemas.microsoft.com/office/drawing/2014/main" id="{5EFFCE77-607C-184D-AA17-86CDF44C304B}"/>
              </a:ext>
            </a:extLst>
          </p:cNvPr>
          <p:cNvSpPr/>
          <p:nvPr userDrawn="1"/>
        </p:nvSpPr>
        <p:spPr>
          <a:xfrm>
            <a:off x="3771034" y="4134986"/>
            <a:ext cx="1101414" cy="1101414"/>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38" name="Oval 37">
            <a:extLst>
              <a:ext uri="{FF2B5EF4-FFF2-40B4-BE49-F238E27FC236}">
                <a16:creationId xmlns:a16="http://schemas.microsoft.com/office/drawing/2014/main" id="{9E0BE7C9-505A-9D45-9C69-85F58B3BDB11}"/>
              </a:ext>
            </a:extLst>
          </p:cNvPr>
          <p:cNvSpPr/>
          <p:nvPr userDrawn="1"/>
        </p:nvSpPr>
        <p:spPr>
          <a:xfrm>
            <a:off x="5341535" y="3728006"/>
            <a:ext cx="2241570" cy="2241570"/>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40" name="Oval 39">
            <a:extLst>
              <a:ext uri="{FF2B5EF4-FFF2-40B4-BE49-F238E27FC236}">
                <a16:creationId xmlns:a16="http://schemas.microsoft.com/office/drawing/2014/main" id="{B1F0C8AA-CBE6-9E40-8F64-7FCC23AFD5E6}"/>
              </a:ext>
            </a:extLst>
          </p:cNvPr>
          <p:cNvSpPr/>
          <p:nvPr userDrawn="1"/>
        </p:nvSpPr>
        <p:spPr>
          <a:xfrm>
            <a:off x="8828425" y="1481157"/>
            <a:ext cx="1101414" cy="1101414"/>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41" name="Oval 40">
            <a:extLst>
              <a:ext uri="{FF2B5EF4-FFF2-40B4-BE49-F238E27FC236}">
                <a16:creationId xmlns:a16="http://schemas.microsoft.com/office/drawing/2014/main" id="{DAEE8EC1-41E2-8442-B044-207E4F933584}"/>
              </a:ext>
            </a:extLst>
          </p:cNvPr>
          <p:cNvSpPr/>
          <p:nvPr userDrawn="1"/>
        </p:nvSpPr>
        <p:spPr>
          <a:xfrm>
            <a:off x="7651740" y="4827341"/>
            <a:ext cx="1441964" cy="1441964"/>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42" name="Oval 41">
            <a:extLst>
              <a:ext uri="{FF2B5EF4-FFF2-40B4-BE49-F238E27FC236}">
                <a16:creationId xmlns:a16="http://schemas.microsoft.com/office/drawing/2014/main" id="{B9598E71-3946-7142-A108-F92290F2C7BE}"/>
              </a:ext>
            </a:extLst>
          </p:cNvPr>
          <p:cNvSpPr/>
          <p:nvPr userDrawn="1"/>
        </p:nvSpPr>
        <p:spPr>
          <a:xfrm>
            <a:off x="2422273" y="1718206"/>
            <a:ext cx="1101414" cy="1101414"/>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52" name="Text Placeholder 20">
            <a:extLst>
              <a:ext uri="{FF2B5EF4-FFF2-40B4-BE49-F238E27FC236}">
                <a16:creationId xmlns:a16="http://schemas.microsoft.com/office/drawing/2014/main" id="{81C4D66F-467E-2740-82BA-7008416B13FC}"/>
              </a:ext>
            </a:extLst>
          </p:cNvPr>
          <p:cNvSpPr>
            <a:spLocks noGrp="1"/>
          </p:cNvSpPr>
          <p:nvPr>
            <p:ph type="body" sz="quarter" idx="14" hasCustomPrompt="1"/>
          </p:nvPr>
        </p:nvSpPr>
        <p:spPr>
          <a:xfrm>
            <a:off x="846273" y="3067933"/>
            <a:ext cx="136863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3" name="Text Placeholder 20">
            <a:extLst>
              <a:ext uri="{FF2B5EF4-FFF2-40B4-BE49-F238E27FC236}">
                <a16:creationId xmlns:a16="http://schemas.microsoft.com/office/drawing/2014/main" id="{76C7431B-78A4-2349-9545-AA431B7B7B9D}"/>
              </a:ext>
            </a:extLst>
          </p:cNvPr>
          <p:cNvSpPr>
            <a:spLocks noGrp="1"/>
          </p:cNvSpPr>
          <p:nvPr>
            <p:ph type="body" sz="quarter" idx="19" hasCustomPrompt="1"/>
          </p:nvPr>
        </p:nvSpPr>
        <p:spPr>
          <a:xfrm>
            <a:off x="872788" y="2345420"/>
            <a:ext cx="1266186"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4" name="Text Placeholder 20">
            <a:extLst>
              <a:ext uri="{FF2B5EF4-FFF2-40B4-BE49-F238E27FC236}">
                <a16:creationId xmlns:a16="http://schemas.microsoft.com/office/drawing/2014/main" id="{CA8B5890-3A10-6C41-A6AA-76A0812DDA95}"/>
              </a:ext>
            </a:extLst>
          </p:cNvPr>
          <p:cNvSpPr>
            <a:spLocks noGrp="1"/>
          </p:cNvSpPr>
          <p:nvPr>
            <p:ph type="body" sz="quarter" idx="20" hasCustomPrompt="1"/>
          </p:nvPr>
        </p:nvSpPr>
        <p:spPr>
          <a:xfrm>
            <a:off x="3810965" y="2765089"/>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5" name="Text Placeholder 20">
            <a:extLst>
              <a:ext uri="{FF2B5EF4-FFF2-40B4-BE49-F238E27FC236}">
                <a16:creationId xmlns:a16="http://schemas.microsoft.com/office/drawing/2014/main" id="{C3FBA403-7CB1-D143-8DD3-5D72EB5A2E82}"/>
              </a:ext>
            </a:extLst>
          </p:cNvPr>
          <p:cNvSpPr>
            <a:spLocks noGrp="1"/>
          </p:cNvSpPr>
          <p:nvPr>
            <p:ph type="body" sz="quarter" idx="21" hasCustomPrompt="1"/>
          </p:nvPr>
        </p:nvSpPr>
        <p:spPr>
          <a:xfrm>
            <a:off x="3810964" y="2031864"/>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6" name="Text Placeholder 20">
            <a:extLst>
              <a:ext uri="{FF2B5EF4-FFF2-40B4-BE49-F238E27FC236}">
                <a16:creationId xmlns:a16="http://schemas.microsoft.com/office/drawing/2014/main" id="{ADCF5CC9-2D62-F441-913A-F6BE855E2E8F}"/>
              </a:ext>
            </a:extLst>
          </p:cNvPr>
          <p:cNvSpPr>
            <a:spLocks noGrp="1"/>
          </p:cNvSpPr>
          <p:nvPr>
            <p:ph type="body" sz="quarter" idx="22" hasCustomPrompt="1"/>
          </p:nvPr>
        </p:nvSpPr>
        <p:spPr>
          <a:xfrm>
            <a:off x="5550284" y="4772654"/>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7" name="Text Placeholder 20">
            <a:extLst>
              <a:ext uri="{FF2B5EF4-FFF2-40B4-BE49-F238E27FC236}">
                <a16:creationId xmlns:a16="http://schemas.microsoft.com/office/drawing/2014/main" id="{C9E91A59-5C83-F44C-B830-59BD739FAE6D}"/>
              </a:ext>
            </a:extLst>
          </p:cNvPr>
          <p:cNvSpPr>
            <a:spLocks noGrp="1"/>
          </p:cNvSpPr>
          <p:nvPr>
            <p:ph type="body" sz="quarter" idx="23" hasCustomPrompt="1"/>
          </p:nvPr>
        </p:nvSpPr>
        <p:spPr>
          <a:xfrm>
            <a:off x="5550283" y="4039429"/>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8" name="Oval 57">
            <a:extLst>
              <a:ext uri="{FF2B5EF4-FFF2-40B4-BE49-F238E27FC236}">
                <a16:creationId xmlns:a16="http://schemas.microsoft.com/office/drawing/2014/main" id="{5630D999-8D85-C444-94A5-0FAFBB8E5FED}"/>
              </a:ext>
            </a:extLst>
          </p:cNvPr>
          <p:cNvSpPr/>
          <p:nvPr userDrawn="1"/>
        </p:nvSpPr>
        <p:spPr>
          <a:xfrm>
            <a:off x="8861760" y="2691020"/>
            <a:ext cx="2241570" cy="2241570"/>
          </a:xfrm>
          <a:prstGeom prst="ellipse">
            <a:avLst/>
          </a:prstGeom>
          <a:solidFill>
            <a:srgbClr val="004A60"/>
          </a:solidFill>
        </p:spPr>
        <p:txBody>
          <a:bodyPr wrap="square" rtlCol="0" anchor="ctr">
            <a:spAutoFit/>
          </a:bodyPr>
          <a:lstStyle/>
          <a:p>
            <a:pPr algn="ctr">
              <a:lnSpc>
                <a:spcPct val="90000"/>
              </a:lnSpc>
            </a:pPr>
            <a:endParaRPr lang="en-US" sz="2800">
              <a:solidFill>
                <a:schemeClr val="bg1"/>
              </a:solidFill>
            </a:endParaRPr>
          </a:p>
        </p:txBody>
      </p:sp>
      <p:sp>
        <p:nvSpPr>
          <p:cNvPr id="59" name="Text Placeholder 20">
            <a:extLst>
              <a:ext uri="{FF2B5EF4-FFF2-40B4-BE49-F238E27FC236}">
                <a16:creationId xmlns:a16="http://schemas.microsoft.com/office/drawing/2014/main" id="{6E3B516F-5E11-DB46-928E-55F7E01D7F34}"/>
              </a:ext>
            </a:extLst>
          </p:cNvPr>
          <p:cNvSpPr>
            <a:spLocks noGrp="1"/>
          </p:cNvSpPr>
          <p:nvPr>
            <p:ph type="body" sz="quarter" idx="24" hasCustomPrompt="1"/>
          </p:nvPr>
        </p:nvSpPr>
        <p:spPr>
          <a:xfrm>
            <a:off x="9070509" y="3735668"/>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60" name="Text Placeholder 20">
            <a:extLst>
              <a:ext uri="{FF2B5EF4-FFF2-40B4-BE49-F238E27FC236}">
                <a16:creationId xmlns:a16="http://schemas.microsoft.com/office/drawing/2014/main" id="{0D93C9BD-83AB-1546-979E-650CE9D10A6D}"/>
              </a:ext>
            </a:extLst>
          </p:cNvPr>
          <p:cNvSpPr>
            <a:spLocks noGrp="1"/>
          </p:cNvSpPr>
          <p:nvPr>
            <p:ph type="body" sz="quarter" idx="25" hasCustomPrompt="1"/>
          </p:nvPr>
        </p:nvSpPr>
        <p:spPr>
          <a:xfrm>
            <a:off x="9070508" y="3002443"/>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pic>
        <p:nvPicPr>
          <p:cNvPr id="35" name="Graphic 34">
            <a:extLst>
              <a:ext uri="{FF2B5EF4-FFF2-40B4-BE49-F238E27FC236}">
                <a16:creationId xmlns:a16="http://schemas.microsoft.com/office/drawing/2014/main" id="{034480EC-6CB2-6041-8421-CD9EC68C4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81384">
            <a:off x="1523170" y="4103974"/>
            <a:ext cx="1477981" cy="1527247"/>
          </a:xfrm>
          <a:prstGeom prst="rect">
            <a:avLst/>
          </a:prstGeom>
        </p:spPr>
      </p:pic>
      <p:pic>
        <p:nvPicPr>
          <p:cNvPr id="45" name="Graphic 44">
            <a:extLst>
              <a:ext uri="{FF2B5EF4-FFF2-40B4-BE49-F238E27FC236}">
                <a16:creationId xmlns:a16="http://schemas.microsoft.com/office/drawing/2014/main" id="{5576A9DA-BB66-6148-A7BE-84924016D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6655134" y="2499791"/>
            <a:ext cx="1210099" cy="1250436"/>
          </a:xfrm>
          <a:prstGeom prst="rect">
            <a:avLst/>
          </a:prstGeom>
        </p:spPr>
      </p:pic>
    </p:spTree>
    <p:extLst>
      <p:ext uri="{BB962C8B-B14F-4D97-AF65-F5344CB8AC3E}">
        <p14:creationId xmlns:p14="http://schemas.microsoft.com/office/powerpoint/2010/main" val="13935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_Opt 1">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35" name="Text Placeholder 13">
            <a:extLst>
              <a:ext uri="{FF2B5EF4-FFF2-40B4-BE49-F238E27FC236}">
                <a16:creationId xmlns:a16="http://schemas.microsoft.com/office/drawing/2014/main" id="{0FF4269E-9932-B846-BF45-6ADAE799EC56}"/>
              </a:ext>
            </a:extLst>
          </p:cNvPr>
          <p:cNvSpPr>
            <a:spLocks noGrp="1"/>
          </p:cNvSpPr>
          <p:nvPr>
            <p:ph type="body" sz="quarter" idx="15" hasCustomPrompt="1"/>
          </p:nvPr>
        </p:nvSpPr>
        <p:spPr>
          <a:xfrm>
            <a:off x="6858000" y="2107512"/>
            <a:ext cx="4114169" cy="1981200"/>
          </a:xfrm>
          <a:prstGeom prst="rect">
            <a:avLst/>
          </a:prstGeom>
        </p:spPr>
        <p:txBody>
          <a:bodyPr/>
          <a:lstStyle>
            <a:lvl1pPr marL="0" indent="0" algn="l">
              <a:buFontTx/>
              <a:buNone/>
              <a:defRPr sz="2400" b="1">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a special point you want to make here.</a:t>
            </a:r>
          </a:p>
        </p:txBody>
      </p:sp>
      <p:sp>
        <p:nvSpPr>
          <p:cNvPr id="36" name="Text Placeholder 20">
            <a:extLst>
              <a:ext uri="{FF2B5EF4-FFF2-40B4-BE49-F238E27FC236}">
                <a16:creationId xmlns:a16="http://schemas.microsoft.com/office/drawing/2014/main" id="{86365FAF-090B-F340-82CC-CF04A4BB2410}"/>
              </a:ext>
            </a:extLst>
          </p:cNvPr>
          <p:cNvSpPr>
            <a:spLocks noGrp="1"/>
          </p:cNvSpPr>
          <p:nvPr>
            <p:ph type="body" sz="quarter" idx="14" hasCustomPrompt="1"/>
          </p:nvPr>
        </p:nvSpPr>
        <p:spPr>
          <a:xfrm>
            <a:off x="845841" y="1885950"/>
            <a:ext cx="5250159" cy="24574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ante </a:t>
            </a:r>
            <a:r>
              <a:rPr lang="en-US" dirty="0" err="1"/>
              <a:t>diam</a:t>
            </a:r>
            <a:r>
              <a:rPr lang="en-US" dirty="0"/>
              <a:t>, </a:t>
            </a:r>
            <a:r>
              <a:rPr lang="en-US" dirty="0" err="1"/>
              <a:t>efficitur</a:t>
            </a:r>
            <a:r>
              <a:rPr lang="en-US" dirty="0"/>
              <a:t> at pharetra </a:t>
            </a:r>
            <a:r>
              <a:rPr lang="en-US" dirty="0" err="1"/>
              <a:t>nec</a:t>
            </a:r>
            <a:r>
              <a:rPr lang="en-US" dirty="0"/>
              <a:t>, </a:t>
            </a:r>
            <a:r>
              <a:rPr lang="en-US" dirty="0" err="1"/>
              <a:t>suscipit</a:t>
            </a:r>
            <a:r>
              <a:rPr lang="en-US" dirty="0"/>
              <a:t> </a:t>
            </a:r>
            <a:r>
              <a:rPr lang="en-US" dirty="0" err="1"/>
              <a:t>nec</a:t>
            </a:r>
            <a:r>
              <a:rPr lang="en-US" dirty="0"/>
              <a:t> </a:t>
            </a:r>
            <a:r>
              <a:rPr lang="en-US" dirty="0" err="1"/>
              <a:t>elit</a:t>
            </a:r>
            <a:r>
              <a:rPr lang="en-US" dirty="0"/>
              <a:t>. </a:t>
            </a:r>
            <a:r>
              <a:rPr lang="en-US" dirty="0" err="1"/>
              <a:t>Phasellus</a:t>
            </a:r>
            <a:r>
              <a:rPr lang="en-US" dirty="0"/>
              <a:t> vitae </a:t>
            </a:r>
            <a:r>
              <a:rPr lang="en-US" dirty="0" err="1"/>
              <a:t>est</a:t>
            </a:r>
            <a:r>
              <a:rPr lang="en-US" dirty="0"/>
              <a:t> </a:t>
            </a:r>
            <a:r>
              <a:rPr lang="en-US" dirty="0" err="1"/>
              <a:t>risus</a:t>
            </a:r>
            <a:r>
              <a:rPr lang="en-US" dirty="0"/>
              <a:t>. </a:t>
            </a:r>
            <a:r>
              <a:rPr lang="en-US" dirty="0" err="1"/>
              <a:t>Aliquam</a:t>
            </a:r>
            <a:r>
              <a:rPr lang="en-US" dirty="0"/>
              <a:t> semper.</a:t>
            </a:r>
          </a:p>
        </p:txBody>
      </p:sp>
    </p:spTree>
    <p:extLst>
      <p:ext uri="{BB962C8B-B14F-4D97-AF65-F5344CB8AC3E}">
        <p14:creationId xmlns:p14="http://schemas.microsoft.com/office/powerpoint/2010/main" val="7275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_Opt 2">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rgbClr val="8C1C40"/>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36" name="Text Placeholder 20">
            <a:extLst>
              <a:ext uri="{FF2B5EF4-FFF2-40B4-BE49-F238E27FC236}">
                <a16:creationId xmlns:a16="http://schemas.microsoft.com/office/drawing/2014/main" id="{86365FAF-090B-F340-82CC-CF04A4BB2410}"/>
              </a:ext>
            </a:extLst>
          </p:cNvPr>
          <p:cNvSpPr>
            <a:spLocks noGrp="1"/>
          </p:cNvSpPr>
          <p:nvPr>
            <p:ph type="body" sz="quarter" idx="14" hasCustomPrompt="1"/>
          </p:nvPr>
        </p:nvSpPr>
        <p:spPr>
          <a:xfrm>
            <a:off x="2133600" y="1752600"/>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20">
            <a:extLst>
              <a:ext uri="{FF2B5EF4-FFF2-40B4-BE49-F238E27FC236}">
                <a16:creationId xmlns:a16="http://schemas.microsoft.com/office/drawing/2014/main" id="{D747EB5A-3545-F049-87C6-AFE5889CBA73}"/>
              </a:ext>
            </a:extLst>
          </p:cNvPr>
          <p:cNvSpPr>
            <a:spLocks noGrp="1"/>
          </p:cNvSpPr>
          <p:nvPr>
            <p:ph type="body" sz="quarter" idx="15" hasCustomPrompt="1"/>
          </p:nvPr>
        </p:nvSpPr>
        <p:spPr>
          <a:xfrm>
            <a:off x="6316959" y="1752600"/>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Text Placeholder 20">
            <a:extLst>
              <a:ext uri="{FF2B5EF4-FFF2-40B4-BE49-F238E27FC236}">
                <a16:creationId xmlns:a16="http://schemas.microsoft.com/office/drawing/2014/main" id="{60049ABA-DF3B-B242-813C-1A2D0EBE63D2}"/>
              </a:ext>
            </a:extLst>
          </p:cNvPr>
          <p:cNvSpPr>
            <a:spLocks noGrp="1"/>
          </p:cNvSpPr>
          <p:nvPr>
            <p:ph type="body" sz="quarter" idx="16" hasCustomPrompt="1"/>
          </p:nvPr>
        </p:nvSpPr>
        <p:spPr>
          <a:xfrm>
            <a:off x="2133600" y="3861554"/>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7" name="Text Placeholder 20">
            <a:extLst>
              <a:ext uri="{FF2B5EF4-FFF2-40B4-BE49-F238E27FC236}">
                <a16:creationId xmlns:a16="http://schemas.microsoft.com/office/drawing/2014/main" id="{A19662FB-DD2D-5949-A40B-AA245EE45EF0}"/>
              </a:ext>
            </a:extLst>
          </p:cNvPr>
          <p:cNvSpPr>
            <a:spLocks noGrp="1"/>
          </p:cNvSpPr>
          <p:nvPr>
            <p:ph type="body" sz="quarter" idx="17" hasCustomPrompt="1"/>
          </p:nvPr>
        </p:nvSpPr>
        <p:spPr>
          <a:xfrm>
            <a:off x="6316959" y="3861554"/>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409087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Slide_Opt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1B3D2CE-7BB0-DE47-8934-9E1825F5C110}"/>
              </a:ext>
            </a:extLst>
          </p:cNvPr>
          <p:cNvSpPr/>
          <p:nvPr userDrawn="1"/>
        </p:nvSpPr>
        <p:spPr>
          <a:xfrm>
            <a:off x="1193042" y="1295400"/>
            <a:ext cx="3048000" cy="3048000"/>
          </a:xfrm>
          <a:prstGeom prst="ellipse">
            <a:avLst/>
          </a:prstGeom>
          <a:solidFill>
            <a:srgbClr val="004A60"/>
          </a:solidFill>
        </p:spPr>
        <p:txBody>
          <a:bodyPr wrap="square" rtlCol="0" anchor="ctr">
            <a:spAutoFit/>
          </a:bodyPr>
          <a:lstStyle/>
          <a:p>
            <a:pPr algn="ctr">
              <a:lnSpc>
                <a:spcPct val="90000"/>
              </a:lnSpc>
            </a:pPr>
            <a:endParaRPr lang="en-US" sz="2800" dirty="0">
              <a:solidFill>
                <a:schemeClr val="bg1"/>
              </a:solidFill>
            </a:endParaRPr>
          </a:p>
        </p:txBody>
      </p:sp>
      <p:sp>
        <p:nvSpPr>
          <p:cNvPr id="14" name="Content Placeholder 13">
            <a:extLst>
              <a:ext uri="{FF2B5EF4-FFF2-40B4-BE49-F238E27FC236}">
                <a16:creationId xmlns:a16="http://schemas.microsoft.com/office/drawing/2014/main" id="{B16A1F9B-047E-AA40-BDE4-4E7A45F7B037}"/>
              </a:ext>
            </a:extLst>
          </p:cNvPr>
          <p:cNvSpPr>
            <a:spLocks noGrp="1"/>
          </p:cNvSpPr>
          <p:nvPr>
            <p:ph sz="quarter" idx="10" hasCustomPrompt="1"/>
          </p:nvPr>
        </p:nvSpPr>
        <p:spPr>
          <a:xfrm>
            <a:off x="1440692" y="150622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Reverse Icon Library Here (in the Appendix)</a:t>
            </a:r>
          </a:p>
        </p:txBody>
      </p:sp>
      <p:sp>
        <p:nvSpPr>
          <p:cNvPr id="21" name="Text Placeholder 16">
            <a:extLst>
              <a:ext uri="{FF2B5EF4-FFF2-40B4-BE49-F238E27FC236}">
                <a16:creationId xmlns:a16="http://schemas.microsoft.com/office/drawing/2014/main" id="{0C809F36-7AEA-3549-A639-7BB16C182796}"/>
              </a:ext>
            </a:extLst>
          </p:cNvPr>
          <p:cNvSpPr>
            <a:spLocks noGrp="1"/>
          </p:cNvSpPr>
          <p:nvPr>
            <p:ph type="body" sz="quarter" idx="11" hasCustomPrompt="1"/>
          </p:nvPr>
        </p:nvSpPr>
        <p:spPr>
          <a:xfrm>
            <a:off x="5511772" y="1491664"/>
            <a:ext cx="5645150" cy="1066800"/>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2" name="Text Placeholder 20">
            <a:extLst>
              <a:ext uri="{FF2B5EF4-FFF2-40B4-BE49-F238E27FC236}">
                <a16:creationId xmlns:a16="http://schemas.microsoft.com/office/drawing/2014/main" id="{2347A55B-A616-BB48-8536-0CE13970714C}"/>
              </a:ext>
            </a:extLst>
          </p:cNvPr>
          <p:cNvSpPr>
            <a:spLocks noGrp="1"/>
          </p:cNvSpPr>
          <p:nvPr>
            <p:ph type="body" sz="quarter" idx="14" hasCustomPrompt="1"/>
          </p:nvPr>
        </p:nvSpPr>
        <p:spPr>
          <a:xfrm>
            <a:off x="5486400" y="2712883"/>
            <a:ext cx="5670550" cy="2514600"/>
          </a:xfrm>
          <a:prstGeom prst="rect">
            <a:avLst/>
          </a:prstGeom>
        </p:spPr>
        <p:txBody>
          <a:bodyPr/>
          <a:lstStyle>
            <a:lvl1pPr marL="0" indent="0" algn="l">
              <a:buFontTx/>
              <a:buNone/>
              <a:defRPr sz="24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 If Slide Title fits in one line then move this text block up to be closer to the Title.</a:t>
            </a:r>
          </a:p>
        </p:txBody>
      </p:sp>
    </p:spTree>
    <p:extLst>
      <p:ext uri="{BB962C8B-B14F-4D97-AF65-F5344CB8AC3E}">
        <p14:creationId xmlns:p14="http://schemas.microsoft.com/office/powerpoint/2010/main" val="11377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Single Presenter">
    <p:bg>
      <p:bgPr>
        <a:solidFill>
          <a:schemeClr val="bg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BCDF34B-564B-4746-9A7B-6A00230655F3}"/>
              </a:ext>
            </a:extLst>
          </p:cNvPr>
          <p:cNvSpPr>
            <a:spLocks noGrp="1"/>
          </p:cNvSpPr>
          <p:nvPr userDrawn="1">
            <p:ph type="body" sz="quarter" idx="10" hasCustomPrompt="1"/>
          </p:nvPr>
        </p:nvSpPr>
        <p:spPr>
          <a:xfrm>
            <a:off x="1143000" y="1143000"/>
            <a:ext cx="7315200" cy="1981200"/>
          </a:xfrm>
          <a:prstGeom prst="rect">
            <a:avLst/>
          </a:prstGeom>
        </p:spPr>
        <p:txBody>
          <a:bodyPr/>
          <a:lstStyle>
            <a:lvl1pPr marL="0" indent="0">
              <a:buFontTx/>
              <a:buNone/>
              <a:defRPr sz="4000" b="1" baseline="0">
                <a:solidFill>
                  <a:srgbClr val="821A56"/>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
        <p:nvSpPr>
          <p:cNvPr id="10" name="Text Placeholder 19">
            <a:extLst>
              <a:ext uri="{FF2B5EF4-FFF2-40B4-BE49-F238E27FC236}">
                <a16:creationId xmlns:a16="http://schemas.microsoft.com/office/drawing/2014/main" id="{C750982D-656D-204D-BEDE-CE6D4A87D3AF}"/>
              </a:ext>
            </a:extLst>
          </p:cNvPr>
          <p:cNvSpPr>
            <a:spLocks noGrp="1"/>
          </p:cNvSpPr>
          <p:nvPr userDrawn="1">
            <p:ph type="body" sz="quarter" idx="11" hasCustomPrompt="1"/>
          </p:nvPr>
        </p:nvSpPr>
        <p:spPr>
          <a:xfrm>
            <a:off x="1143000" y="3657600"/>
            <a:ext cx="7315200" cy="457200"/>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SINGLE PRESENTER NAME</a:t>
            </a:r>
          </a:p>
        </p:txBody>
      </p:sp>
      <p:sp>
        <p:nvSpPr>
          <p:cNvPr id="11" name="Text Placeholder 21">
            <a:extLst>
              <a:ext uri="{FF2B5EF4-FFF2-40B4-BE49-F238E27FC236}">
                <a16:creationId xmlns:a16="http://schemas.microsoft.com/office/drawing/2014/main" id="{306A6323-844F-8C40-B4CB-7587F0BDCACC}"/>
              </a:ext>
            </a:extLst>
          </p:cNvPr>
          <p:cNvSpPr>
            <a:spLocks noGrp="1"/>
          </p:cNvSpPr>
          <p:nvPr userDrawn="1">
            <p:ph type="body" sz="quarter" idx="12" hasCustomPrompt="1"/>
          </p:nvPr>
        </p:nvSpPr>
        <p:spPr>
          <a:xfrm>
            <a:off x="1143000" y="4297271"/>
            <a:ext cx="7315200" cy="442627"/>
          </a:xfrm>
          <a:prstGeom prst="rect">
            <a:avLst/>
          </a:prstGeom>
        </p:spPr>
        <p:txBody>
          <a:bodyPr/>
          <a:lstStyle>
            <a:lvl1pPr marL="0" indent="0">
              <a:lnSpc>
                <a:spcPts val="2100"/>
              </a:lnSpc>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Presenter Title Italicized, Title Case</a:t>
            </a:r>
          </a:p>
        </p:txBody>
      </p:sp>
      <p:sp>
        <p:nvSpPr>
          <p:cNvPr id="16" name="Text Placeholder 21">
            <a:extLst>
              <a:ext uri="{FF2B5EF4-FFF2-40B4-BE49-F238E27FC236}">
                <a16:creationId xmlns:a16="http://schemas.microsoft.com/office/drawing/2014/main" id="{F269822D-4AE2-5E4C-AACA-4336F415D7C4}"/>
              </a:ext>
            </a:extLst>
          </p:cNvPr>
          <p:cNvSpPr>
            <a:spLocks noGrp="1"/>
          </p:cNvSpPr>
          <p:nvPr userDrawn="1">
            <p:ph type="body" sz="quarter" idx="15" hasCustomPrompt="1"/>
          </p:nvPr>
        </p:nvSpPr>
        <p:spPr>
          <a:xfrm>
            <a:off x="1143000" y="4662773"/>
            <a:ext cx="7315200" cy="442627"/>
          </a:xfrm>
          <a:prstGeom prst="rect">
            <a:avLst/>
          </a:prstGeom>
        </p:spPr>
        <p:txBody>
          <a:bodyPr/>
          <a:lstStyle>
            <a:lvl1pPr marL="0" indent="0">
              <a:lnSpc>
                <a:spcPts val="2100"/>
              </a:lnSpc>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pic>
        <p:nvPicPr>
          <p:cNvPr id="12" name="Picture 11">
            <a:extLst>
              <a:ext uri="{FF2B5EF4-FFF2-40B4-BE49-F238E27FC236}">
                <a16:creationId xmlns:a16="http://schemas.microsoft.com/office/drawing/2014/main" id="{BE0A5ADA-D2B9-0641-A44C-EDBE7E2EEE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46194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Slide_Opt 2">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16A1F9B-047E-AA40-BDE4-4E7A45F7B037}"/>
              </a:ext>
            </a:extLst>
          </p:cNvPr>
          <p:cNvSpPr>
            <a:spLocks noGrp="1"/>
          </p:cNvSpPr>
          <p:nvPr>
            <p:ph sz="quarter" idx="10" hasCustomPrompt="1"/>
          </p:nvPr>
        </p:nvSpPr>
        <p:spPr>
          <a:xfrm>
            <a:off x="1676400" y="152400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22" name="Text Placeholder 20">
            <a:extLst>
              <a:ext uri="{FF2B5EF4-FFF2-40B4-BE49-F238E27FC236}">
                <a16:creationId xmlns:a16="http://schemas.microsoft.com/office/drawing/2014/main" id="{2347A55B-A616-BB48-8536-0CE13970714C}"/>
              </a:ext>
            </a:extLst>
          </p:cNvPr>
          <p:cNvSpPr>
            <a:spLocks noGrp="1"/>
          </p:cNvSpPr>
          <p:nvPr>
            <p:ph type="body" sz="quarter" idx="14" hasCustomPrompt="1"/>
          </p:nvPr>
        </p:nvSpPr>
        <p:spPr>
          <a:xfrm>
            <a:off x="1651000" y="4086860"/>
            <a:ext cx="2578100" cy="1551940"/>
          </a:xfrm>
          <a:prstGeom prst="rect">
            <a:avLst/>
          </a:prstGeom>
        </p:spPr>
        <p:txBody>
          <a:bodyPr/>
          <a:lstStyle>
            <a:lvl1pPr marL="0" indent="0" algn="ctr">
              <a:buFontTx/>
              <a:buNone/>
              <a:defRPr sz="22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a:t>
            </a:r>
          </a:p>
        </p:txBody>
      </p:sp>
      <p:sp>
        <p:nvSpPr>
          <p:cNvPr id="18" name="Content Placeholder 13">
            <a:extLst>
              <a:ext uri="{FF2B5EF4-FFF2-40B4-BE49-F238E27FC236}">
                <a16:creationId xmlns:a16="http://schemas.microsoft.com/office/drawing/2014/main" id="{F9D42D2C-AAD2-C648-8037-1F6AA6938A33}"/>
              </a:ext>
            </a:extLst>
          </p:cNvPr>
          <p:cNvSpPr>
            <a:spLocks noGrp="1"/>
          </p:cNvSpPr>
          <p:nvPr>
            <p:ph sz="quarter" idx="15" hasCustomPrompt="1"/>
          </p:nvPr>
        </p:nvSpPr>
        <p:spPr>
          <a:xfrm>
            <a:off x="4895850" y="152400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19" name="Content Placeholder 13">
            <a:extLst>
              <a:ext uri="{FF2B5EF4-FFF2-40B4-BE49-F238E27FC236}">
                <a16:creationId xmlns:a16="http://schemas.microsoft.com/office/drawing/2014/main" id="{66C600F3-57C0-5B4F-916F-CDB137D7357F}"/>
              </a:ext>
            </a:extLst>
          </p:cNvPr>
          <p:cNvSpPr>
            <a:spLocks noGrp="1"/>
          </p:cNvSpPr>
          <p:nvPr>
            <p:ph sz="quarter" idx="16" hasCustomPrompt="1"/>
          </p:nvPr>
        </p:nvSpPr>
        <p:spPr>
          <a:xfrm>
            <a:off x="8064500" y="152400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20" name="Text Placeholder 20">
            <a:extLst>
              <a:ext uri="{FF2B5EF4-FFF2-40B4-BE49-F238E27FC236}">
                <a16:creationId xmlns:a16="http://schemas.microsoft.com/office/drawing/2014/main" id="{9C2875E2-D7A3-9D4C-9D14-9AF818668EB9}"/>
              </a:ext>
            </a:extLst>
          </p:cNvPr>
          <p:cNvSpPr>
            <a:spLocks noGrp="1"/>
          </p:cNvSpPr>
          <p:nvPr>
            <p:ph type="body" sz="quarter" idx="17" hasCustomPrompt="1"/>
          </p:nvPr>
        </p:nvSpPr>
        <p:spPr>
          <a:xfrm>
            <a:off x="8064500" y="4086860"/>
            <a:ext cx="2578100" cy="1551940"/>
          </a:xfrm>
          <a:prstGeom prst="rect">
            <a:avLst/>
          </a:prstGeom>
        </p:spPr>
        <p:txBody>
          <a:bodyPr/>
          <a:lstStyle>
            <a:lvl1pPr marL="0" indent="0" algn="ctr">
              <a:buFontTx/>
              <a:buNone/>
              <a:defRPr sz="22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a:t>
            </a:r>
          </a:p>
        </p:txBody>
      </p:sp>
      <p:sp>
        <p:nvSpPr>
          <p:cNvPr id="23" name="Text Placeholder 20">
            <a:extLst>
              <a:ext uri="{FF2B5EF4-FFF2-40B4-BE49-F238E27FC236}">
                <a16:creationId xmlns:a16="http://schemas.microsoft.com/office/drawing/2014/main" id="{D842635B-260A-F74F-98A1-6B9C440E1588}"/>
              </a:ext>
            </a:extLst>
          </p:cNvPr>
          <p:cNvSpPr>
            <a:spLocks noGrp="1"/>
          </p:cNvSpPr>
          <p:nvPr>
            <p:ph type="body" sz="quarter" idx="18" hasCustomPrompt="1"/>
          </p:nvPr>
        </p:nvSpPr>
        <p:spPr>
          <a:xfrm>
            <a:off x="4881880" y="4086860"/>
            <a:ext cx="2578100" cy="1551940"/>
          </a:xfrm>
          <a:prstGeom prst="rect">
            <a:avLst/>
          </a:prstGeom>
        </p:spPr>
        <p:txBody>
          <a:bodyPr/>
          <a:lstStyle>
            <a:lvl1pPr marL="0" indent="0" algn="ctr">
              <a:buFontTx/>
              <a:buNone/>
              <a:defRPr sz="22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a:t>
            </a:r>
          </a:p>
        </p:txBody>
      </p:sp>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Tree>
    <p:extLst>
      <p:ext uri="{BB962C8B-B14F-4D97-AF65-F5344CB8AC3E}">
        <p14:creationId xmlns:p14="http://schemas.microsoft.com/office/powerpoint/2010/main" val="11105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Slide_Opt 3">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66C600F3-57C0-5B4F-916F-CDB137D7357F}"/>
              </a:ext>
            </a:extLst>
          </p:cNvPr>
          <p:cNvSpPr>
            <a:spLocks noGrp="1"/>
          </p:cNvSpPr>
          <p:nvPr>
            <p:ph sz="quarter" idx="16" hasCustomPrompt="1"/>
          </p:nvPr>
        </p:nvSpPr>
        <p:spPr>
          <a:xfrm>
            <a:off x="8077200" y="1338979"/>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21" name="Text Placeholder 20">
            <a:extLst>
              <a:ext uri="{FF2B5EF4-FFF2-40B4-BE49-F238E27FC236}">
                <a16:creationId xmlns:a16="http://schemas.microsoft.com/office/drawing/2014/main" id="{44C62EDF-4C39-5444-881C-4C6C3079986E}"/>
              </a:ext>
            </a:extLst>
          </p:cNvPr>
          <p:cNvSpPr>
            <a:spLocks noGrp="1"/>
          </p:cNvSpPr>
          <p:nvPr>
            <p:ph type="body" sz="quarter" idx="14" hasCustomPrompt="1"/>
          </p:nvPr>
        </p:nvSpPr>
        <p:spPr>
          <a:xfrm>
            <a:off x="845841" y="1885950"/>
            <a:ext cx="6274532" cy="32766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ante </a:t>
            </a:r>
            <a:r>
              <a:rPr lang="en-US" dirty="0" err="1"/>
              <a:t>diam</a:t>
            </a:r>
            <a:r>
              <a:rPr lang="en-US" dirty="0"/>
              <a:t>, </a:t>
            </a:r>
            <a:r>
              <a:rPr lang="en-US" dirty="0" err="1"/>
              <a:t>efficitur</a:t>
            </a:r>
            <a:r>
              <a:rPr lang="en-US" dirty="0"/>
              <a:t> at pharetra </a:t>
            </a:r>
            <a:r>
              <a:rPr lang="en-US" dirty="0" err="1"/>
              <a:t>nec</a:t>
            </a:r>
            <a:r>
              <a:rPr lang="en-US" dirty="0"/>
              <a:t>, </a:t>
            </a:r>
            <a:r>
              <a:rPr lang="en-US" dirty="0" err="1"/>
              <a:t>suscipit</a:t>
            </a:r>
            <a:r>
              <a:rPr lang="en-US" dirty="0"/>
              <a:t> </a:t>
            </a:r>
            <a:r>
              <a:rPr lang="en-US" dirty="0" err="1"/>
              <a:t>nec</a:t>
            </a:r>
            <a:r>
              <a:rPr lang="en-US" dirty="0"/>
              <a:t> </a:t>
            </a:r>
            <a:r>
              <a:rPr lang="en-US" dirty="0" err="1"/>
              <a:t>elit</a:t>
            </a:r>
            <a:r>
              <a:rPr lang="en-US" dirty="0"/>
              <a:t>. </a:t>
            </a:r>
            <a:r>
              <a:rPr lang="en-US" dirty="0" err="1"/>
              <a:t>Phasellus</a:t>
            </a:r>
            <a:r>
              <a:rPr lang="en-US" dirty="0"/>
              <a:t> vitae </a:t>
            </a:r>
            <a:r>
              <a:rPr lang="en-US" dirty="0" err="1"/>
              <a:t>est</a:t>
            </a:r>
            <a:r>
              <a:rPr lang="en-US" dirty="0"/>
              <a:t> </a:t>
            </a:r>
            <a:r>
              <a:rPr lang="en-US" dirty="0" err="1"/>
              <a:t>risus</a:t>
            </a:r>
            <a:r>
              <a:rPr lang="en-US" dirty="0"/>
              <a:t>. </a:t>
            </a:r>
            <a:r>
              <a:rPr lang="en-US" dirty="0" err="1"/>
              <a:t>Aliquam</a:t>
            </a:r>
            <a:r>
              <a:rPr lang="en-US" dirty="0"/>
              <a:t> semper.</a:t>
            </a:r>
          </a:p>
        </p:txBody>
      </p:sp>
      <p:sp>
        <p:nvSpPr>
          <p:cNvPr id="25" name="Text Placeholder 20">
            <a:extLst>
              <a:ext uri="{FF2B5EF4-FFF2-40B4-BE49-F238E27FC236}">
                <a16:creationId xmlns:a16="http://schemas.microsoft.com/office/drawing/2014/main" id="{660CBAE7-4E99-3346-9AF1-19BD0EA43650}"/>
              </a:ext>
            </a:extLst>
          </p:cNvPr>
          <p:cNvSpPr>
            <a:spLocks noGrp="1"/>
          </p:cNvSpPr>
          <p:nvPr>
            <p:ph type="body" sz="quarter" idx="17" hasCustomPrompt="1"/>
          </p:nvPr>
        </p:nvSpPr>
        <p:spPr>
          <a:xfrm>
            <a:off x="8051800" y="3967081"/>
            <a:ext cx="2578100" cy="1551940"/>
          </a:xfrm>
          <a:prstGeom prst="rect">
            <a:avLst/>
          </a:prstGeom>
        </p:spPr>
        <p:txBody>
          <a:bodyPr/>
          <a:lstStyle>
            <a:lvl1pPr marL="0" indent="0" algn="ctr">
              <a:buFontTx/>
              <a:buNone/>
              <a:defRPr sz="1800" b="1">
                <a:solidFill>
                  <a:schemeClr val="accent5"/>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Icon Descriptor</a:t>
            </a:r>
          </a:p>
        </p:txBody>
      </p:sp>
      <p:sp>
        <p:nvSpPr>
          <p:cNvPr id="27" name="Text Placeholder 16">
            <a:extLst>
              <a:ext uri="{FF2B5EF4-FFF2-40B4-BE49-F238E27FC236}">
                <a16:creationId xmlns:a16="http://schemas.microsoft.com/office/drawing/2014/main" id="{A47BFFDD-A90A-8545-BE1E-346FCC123FF2}"/>
              </a:ext>
            </a:extLst>
          </p:cNvPr>
          <p:cNvSpPr>
            <a:spLocks noGrp="1"/>
          </p:cNvSpPr>
          <p:nvPr>
            <p:ph type="body" sz="quarter" idx="11" hasCustomPrompt="1"/>
          </p:nvPr>
        </p:nvSpPr>
        <p:spPr>
          <a:xfrm>
            <a:off x="845841" y="519910"/>
            <a:ext cx="6274532" cy="598597"/>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Tree>
    <p:extLst>
      <p:ext uri="{BB962C8B-B14F-4D97-AF65-F5344CB8AC3E}">
        <p14:creationId xmlns:p14="http://schemas.microsoft.com/office/powerpoint/2010/main" val="27062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_Single">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8F26922-0C77-AF45-8C51-6F9C168B58DF}"/>
              </a:ext>
            </a:extLst>
          </p:cNvPr>
          <p:cNvSpPr>
            <a:spLocks noGrp="1"/>
          </p:cNvSpPr>
          <p:nvPr>
            <p:ph type="body" sz="quarter" idx="11" hasCustomPrompt="1"/>
          </p:nvPr>
        </p:nvSpPr>
        <p:spPr>
          <a:xfrm>
            <a:off x="8493578" y="2963635"/>
            <a:ext cx="2971800" cy="3124200"/>
          </a:xfrm>
          <a:prstGeom prst="rect">
            <a:avLst/>
          </a:prstGeom>
        </p:spPr>
        <p:txBody>
          <a:bodyPr/>
          <a:lstStyle>
            <a:lvl1pPr marL="342900" indent="-342900">
              <a:buFont typeface="Arial" panose="020B0604020202020204" pitchFamily="34" charset="0"/>
              <a:buChar char="•"/>
              <a:defRPr>
                <a:solidFill>
                  <a:schemeClr val="bg1"/>
                </a:solidFill>
              </a:defRPr>
            </a:lvl1pPr>
            <a:lvl2pPr marL="586734" indent="-342900">
              <a:buFont typeface="Arial" panose="020B0604020202020204" pitchFamily="34" charset="0"/>
              <a:buChar char="•"/>
              <a:defRPr sz="1600"/>
            </a:lvl2pPr>
            <a:lvl3pPr marL="487668" indent="0">
              <a:buFontTx/>
              <a:buNone/>
              <a:defRPr/>
            </a:lvl3pPr>
            <a:lvl4pPr marL="731502" indent="0">
              <a:buFontTx/>
              <a:buNone/>
              <a:defRPr/>
            </a:lvl4pPr>
            <a:lvl5pPr marL="975336" indent="0">
              <a:buFontTx/>
              <a:buNone/>
              <a:defRPr/>
            </a:lvl5pPr>
          </a:lstStyle>
          <a:p>
            <a:pPr>
              <a:lnSpc>
                <a:spcPct val="95000"/>
              </a:lnSpc>
            </a:pPr>
            <a:r>
              <a:rPr lang="en-US" sz="2000" dirty="0">
                <a:solidFill>
                  <a:srgbClr val="58595B"/>
                </a:solidFill>
              </a:rPr>
              <a:t>Bullet 1</a:t>
            </a:r>
          </a:p>
          <a:p>
            <a:pPr>
              <a:lnSpc>
                <a:spcPct val="95000"/>
              </a:lnSpc>
            </a:pPr>
            <a:r>
              <a:rPr lang="en-US" sz="2000" dirty="0">
                <a:solidFill>
                  <a:srgbClr val="58595B"/>
                </a:solidFill>
              </a:rPr>
              <a:t>Bullet 2</a:t>
            </a:r>
          </a:p>
          <a:p>
            <a:pPr>
              <a:lnSpc>
                <a:spcPct val="95000"/>
              </a:lnSpc>
            </a:pPr>
            <a:r>
              <a:rPr lang="en-US" sz="2000" dirty="0">
                <a:solidFill>
                  <a:srgbClr val="58595B"/>
                </a:solidFill>
              </a:rPr>
              <a:t>Bullet 3</a:t>
            </a:r>
            <a:endParaRPr lang="en-US" sz="2000" dirty="0">
              <a:solidFill>
                <a:schemeClr val="tx2"/>
              </a:solidFill>
            </a:endParaRPr>
          </a:p>
        </p:txBody>
      </p:sp>
      <p:sp>
        <p:nvSpPr>
          <p:cNvPr id="15" name="Content Placeholder 14">
            <a:extLst>
              <a:ext uri="{FF2B5EF4-FFF2-40B4-BE49-F238E27FC236}">
                <a16:creationId xmlns:a16="http://schemas.microsoft.com/office/drawing/2014/main" id="{5B42DDCB-2936-4A43-84D1-0FB08C129A39}"/>
              </a:ext>
            </a:extLst>
          </p:cNvPr>
          <p:cNvSpPr>
            <a:spLocks noGrp="1"/>
          </p:cNvSpPr>
          <p:nvPr>
            <p:ph sz="quarter" idx="13" hasCustomPrompt="1"/>
          </p:nvPr>
        </p:nvSpPr>
        <p:spPr>
          <a:xfrm>
            <a:off x="285750" y="601435"/>
            <a:ext cx="8077200" cy="5486400"/>
          </a:xfrm>
          <a:prstGeom prst="rect">
            <a:avLst/>
          </a:prstGeom>
          <a:effectLst>
            <a:outerShdw blurRad="63500" dist="25400" dir="2700000" algn="tl" rotWithShape="0">
              <a:schemeClr val="tx2">
                <a:alpha val="80000"/>
              </a:schemeClr>
            </a:outerShdw>
          </a:effectLst>
        </p:spPr>
        <p:txBody>
          <a:bodyPr anchor="ctr"/>
          <a:lstStyle>
            <a:lvl1pPr marL="0" indent="0" algn="ctr">
              <a:buFontTx/>
              <a:buNone/>
              <a:defRPr/>
            </a:lvl1pPr>
          </a:lstStyle>
          <a:p>
            <a:pPr lvl="0"/>
            <a:r>
              <a:rPr lang="en-US" dirty="0"/>
              <a:t>Insert/Drag Screenshot Here</a:t>
            </a:r>
          </a:p>
        </p:txBody>
      </p:sp>
      <p:sp>
        <p:nvSpPr>
          <p:cNvPr id="5" name="Text Placeholder 16">
            <a:extLst>
              <a:ext uri="{FF2B5EF4-FFF2-40B4-BE49-F238E27FC236}">
                <a16:creationId xmlns:a16="http://schemas.microsoft.com/office/drawing/2014/main" id="{225FDE5A-CEB5-3A44-8EE2-D7EF9FB9259A}"/>
              </a:ext>
            </a:extLst>
          </p:cNvPr>
          <p:cNvSpPr>
            <a:spLocks noGrp="1"/>
          </p:cNvSpPr>
          <p:nvPr>
            <p:ph type="body" sz="quarter" idx="14" hasCustomPrompt="1"/>
          </p:nvPr>
        </p:nvSpPr>
        <p:spPr>
          <a:xfrm>
            <a:off x="8493579" y="2123739"/>
            <a:ext cx="2971800" cy="677518"/>
          </a:xfrm>
          <a:prstGeom prst="rect">
            <a:avLst/>
          </a:prstGeom>
        </p:spPr>
        <p:txBody>
          <a:bodyPr/>
          <a:lstStyle>
            <a:lvl1pPr marL="0" indent="0">
              <a:buFontTx/>
              <a:buNone/>
              <a:defRPr sz="3000" b="1">
                <a:solidFill>
                  <a:srgbClr val="821A56"/>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Tree>
    <p:extLst>
      <p:ext uri="{BB962C8B-B14F-4D97-AF65-F5344CB8AC3E}">
        <p14:creationId xmlns:p14="http://schemas.microsoft.com/office/powerpoint/2010/main" val="28771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age_Foote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1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Multiple Presenters, Same Company">
    <p:bg>
      <p:bgPr>
        <a:solidFill>
          <a:schemeClr val="bg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BCDF34B-564B-4746-9A7B-6A00230655F3}"/>
              </a:ext>
            </a:extLst>
          </p:cNvPr>
          <p:cNvSpPr>
            <a:spLocks noGrp="1"/>
          </p:cNvSpPr>
          <p:nvPr userDrawn="1">
            <p:ph type="body" sz="quarter" idx="10" hasCustomPrompt="1"/>
          </p:nvPr>
        </p:nvSpPr>
        <p:spPr>
          <a:xfrm>
            <a:off x="1143000" y="1143000"/>
            <a:ext cx="7315200" cy="1981200"/>
          </a:xfrm>
          <a:prstGeom prst="rect">
            <a:avLst/>
          </a:prstGeom>
        </p:spPr>
        <p:txBody>
          <a:bodyPr/>
          <a:lstStyle>
            <a:lvl1pPr marL="0" indent="0">
              <a:buFontTx/>
              <a:buNone/>
              <a:defRPr sz="4000" b="1" baseline="0">
                <a:solidFill>
                  <a:srgbClr val="821A56"/>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
        <p:nvSpPr>
          <p:cNvPr id="20" name="Text Placeholder 19">
            <a:extLst>
              <a:ext uri="{FF2B5EF4-FFF2-40B4-BE49-F238E27FC236}">
                <a16:creationId xmlns:a16="http://schemas.microsoft.com/office/drawing/2014/main" id="{D0B29444-D1D4-A742-AC94-8585A49F9781}"/>
              </a:ext>
            </a:extLst>
          </p:cNvPr>
          <p:cNvSpPr>
            <a:spLocks noGrp="1"/>
          </p:cNvSpPr>
          <p:nvPr userDrawn="1">
            <p:ph type="body" sz="quarter" idx="11" hasCustomPrompt="1"/>
          </p:nvPr>
        </p:nvSpPr>
        <p:spPr>
          <a:xfrm>
            <a:off x="1143000" y="3886200"/>
            <a:ext cx="7620000" cy="381000"/>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MULTIPLE PRESENTER NAMEs, separated by commas</a:t>
            </a:r>
          </a:p>
        </p:txBody>
      </p:sp>
      <p:sp>
        <p:nvSpPr>
          <p:cNvPr id="22" name="Text Placeholder 21">
            <a:extLst>
              <a:ext uri="{FF2B5EF4-FFF2-40B4-BE49-F238E27FC236}">
                <a16:creationId xmlns:a16="http://schemas.microsoft.com/office/drawing/2014/main" id="{3AFDCF0B-E157-C648-9481-B573B5361AD6}"/>
              </a:ext>
            </a:extLst>
          </p:cNvPr>
          <p:cNvSpPr>
            <a:spLocks noGrp="1"/>
          </p:cNvSpPr>
          <p:nvPr userDrawn="1">
            <p:ph type="body" sz="quarter" idx="12" hasCustomPrompt="1"/>
          </p:nvPr>
        </p:nvSpPr>
        <p:spPr>
          <a:xfrm>
            <a:off x="1143000" y="4343400"/>
            <a:ext cx="7315200" cy="457200"/>
          </a:xfrm>
          <a:prstGeom prst="rect">
            <a:avLst/>
          </a:prstGeom>
        </p:spPr>
        <p:txBody>
          <a:bodyPr/>
          <a:lstStyle>
            <a:lvl1pPr marL="0" indent="0">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3400861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Title, Multiple Presenters, Diff Company">
    <p:bg>
      <p:bgPr>
        <a:solidFill>
          <a:schemeClr val="bg1"/>
        </a:solidFill>
        <a:effectLst/>
      </p:bgPr>
    </p:bg>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65D29B41-0C30-AF49-91C2-793B37EDD8F8}"/>
              </a:ext>
            </a:extLst>
          </p:cNvPr>
          <p:cNvSpPr>
            <a:spLocks noGrp="1"/>
          </p:cNvSpPr>
          <p:nvPr>
            <p:ph type="body" sz="quarter" idx="11" hasCustomPrompt="1"/>
          </p:nvPr>
        </p:nvSpPr>
        <p:spPr>
          <a:xfrm>
            <a:off x="1143000" y="3657600"/>
            <a:ext cx="4038600" cy="379228"/>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ONE</a:t>
            </a:r>
          </a:p>
        </p:txBody>
      </p:sp>
      <p:sp>
        <p:nvSpPr>
          <p:cNvPr id="12" name="Text Placeholder 21">
            <a:extLst>
              <a:ext uri="{FF2B5EF4-FFF2-40B4-BE49-F238E27FC236}">
                <a16:creationId xmlns:a16="http://schemas.microsoft.com/office/drawing/2014/main" id="{118621AC-20E3-DC4E-A218-2D9634049A5C}"/>
              </a:ext>
            </a:extLst>
          </p:cNvPr>
          <p:cNvSpPr>
            <a:spLocks noGrp="1"/>
          </p:cNvSpPr>
          <p:nvPr>
            <p:ph type="body" sz="quarter" idx="12" hasCustomPrompt="1"/>
          </p:nvPr>
        </p:nvSpPr>
        <p:spPr>
          <a:xfrm>
            <a:off x="1143000" y="3962400"/>
            <a:ext cx="4038600" cy="381000"/>
          </a:xfrm>
          <a:prstGeom prst="rect">
            <a:avLst/>
          </a:prstGeom>
        </p:spPr>
        <p:txBody>
          <a:bodyPr/>
          <a:lstStyle>
            <a:lvl1pPr marL="0" indent="0">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3" name="Text Placeholder 19">
            <a:extLst>
              <a:ext uri="{FF2B5EF4-FFF2-40B4-BE49-F238E27FC236}">
                <a16:creationId xmlns:a16="http://schemas.microsoft.com/office/drawing/2014/main" id="{DF0136ED-B4B4-664E-87D4-18BB9C1C79D7}"/>
              </a:ext>
            </a:extLst>
          </p:cNvPr>
          <p:cNvSpPr>
            <a:spLocks noGrp="1"/>
          </p:cNvSpPr>
          <p:nvPr>
            <p:ph type="body" sz="quarter" idx="20" hasCustomPrompt="1"/>
          </p:nvPr>
        </p:nvSpPr>
        <p:spPr>
          <a:xfrm>
            <a:off x="1143000" y="4724400"/>
            <a:ext cx="4038600" cy="379228"/>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TWO</a:t>
            </a:r>
          </a:p>
        </p:txBody>
      </p:sp>
      <p:sp>
        <p:nvSpPr>
          <p:cNvPr id="34" name="Text Placeholder 21">
            <a:extLst>
              <a:ext uri="{FF2B5EF4-FFF2-40B4-BE49-F238E27FC236}">
                <a16:creationId xmlns:a16="http://schemas.microsoft.com/office/drawing/2014/main" id="{B544E822-BC93-2D43-B248-8CA533920854}"/>
              </a:ext>
            </a:extLst>
          </p:cNvPr>
          <p:cNvSpPr>
            <a:spLocks noGrp="1"/>
          </p:cNvSpPr>
          <p:nvPr>
            <p:ph type="body" sz="quarter" idx="21" hasCustomPrompt="1"/>
          </p:nvPr>
        </p:nvSpPr>
        <p:spPr>
          <a:xfrm>
            <a:off x="1143000" y="5029200"/>
            <a:ext cx="4038600" cy="381000"/>
          </a:xfrm>
          <a:prstGeom prst="rect">
            <a:avLst/>
          </a:prstGeom>
        </p:spPr>
        <p:txBody>
          <a:bodyPr/>
          <a:lstStyle>
            <a:lvl1pPr marL="0" indent="0">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5" name="Text Placeholder 19">
            <a:extLst>
              <a:ext uri="{FF2B5EF4-FFF2-40B4-BE49-F238E27FC236}">
                <a16:creationId xmlns:a16="http://schemas.microsoft.com/office/drawing/2014/main" id="{B30DDF61-5333-2044-9D96-9141F72C8708}"/>
              </a:ext>
            </a:extLst>
          </p:cNvPr>
          <p:cNvSpPr>
            <a:spLocks noGrp="1"/>
          </p:cNvSpPr>
          <p:nvPr>
            <p:ph type="body" sz="quarter" idx="22" hasCustomPrompt="1"/>
          </p:nvPr>
        </p:nvSpPr>
        <p:spPr>
          <a:xfrm>
            <a:off x="5334000" y="3657600"/>
            <a:ext cx="4038600" cy="379228"/>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THREE</a:t>
            </a:r>
          </a:p>
        </p:txBody>
      </p:sp>
      <p:sp>
        <p:nvSpPr>
          <p:cNvPr id="36" name="Text Placeholder 21">
            <a:extLst>
              <a:ext uri="{FF2B5EF4-FFF2-40B4-BE49-F238E27FC236}">
                <a16:creationId xmlns:a16="http://schemas.microsoft.com/office/drawing/2014/main" id="{F7D9C197-7B48-1B42-A8D0-8C8BEE73AD31}"/>
              </a:ext>
            </a:extLst>
          </p:cNvPr>
          <p:cNvSpPr>
            <a:spLocks noGrp="1"/>
          </p:cNvSpPr>
          <p:nvPr>
            <p:ph type="body" sz="quarter" idx="23" hasCustomPrompt="1"/>
          </p:nvPr>
        </p:nvSpPr>
        <p:spPr>
          <a:xfrm>
            <a:off x="5334000" y="3962400"/>
            <a:ext cx="4038600" cy="381000"/>
          </a:xfrm>
          <a:prstGeom prst="rect">
            <a:avLst/>
          </a:prstGeom>
        </p:spPr>
        <p:txBody>
          <a:bodyPr/>
          <a:lstStyle>
            <a:lvl1pPr marL="0" indent="0">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7" name="Text Placeholder 19">
            <a:extLst>
              <a:ext uri="{FF2B5EF4-FFF2-40B4-BE49-F238E27FC236}">
                <a16:creationId xmlns:a16="http://schemas.microsoft.com/office/drawing/2014/main" id="{F079BA5E-2D82-AA49-9538-02195A3C1293}"/>
              </a:ext>
            </a:extLst>
          </p:cNvPr>
          <p:cNvSpPr>
            <a:spLocks noGrp="1"/>
          </p:cNvSpPr>
          <p:nvPr>
            <p:ph type="body" sz="quarter" idx="24" hasCustomPrompt="1"/>
          </p:nvPr>
        </p:nvSpPr>
        <p:spPr>
          <a:xfrm>
            <a:off x="5334000" y="4724400"/>
            <a:ext cx="4038600" cy="379228"/>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FOUR</a:t>
            </a:r>
          </a:p>
        </p:txBody>
      </p:sp>
      <p:sp>
        <p:nvSpPr>
          <p:cNvPr id="38" name="Text Placeholder 21">
            <a:extLst>
              <a:ext uri="{FF2B5EF4-FFF2-40B4-BE49-F238E27FC236}">
                <a16:creationId xmlns:a16="http://schemas.microsoft.com/office/drawing/2014/main" id="{4C1C9425-16BB-F84E-90F3-8EEAB389F026}"/>
              </a:ext>
            </a:extLst>
          </p:cNvPr>
          <p:cNvSpPr>
            <a:spLocks noGrp="1"/>
          </p:cNvSpPr>
          <p:nvPr>
            <p:ph type="body" sz="quarter" idx="25" hasCustomPrompt="1"/>
          </p:nvPr>
        </p:nvSpPr>
        <p:spPr>
          <a:xfrm>
            <a:off x="5334000" y="5029200"/>
            <a:ext cx="4038600" cy="381000"/>
          </a:xfrm>
          <a:prstGeom prst="rect">
            <a:avLst/>
          </a:prstGeom>
        </p:spPr>
        <p:txBody>
          <a:bodyPr/>
          <a:lstStyle>
            <a:lvl1pPr marL="0" indent="0">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9" name="Text Placeholder 16">
            <a:extLst>
              <a:ext uri="{FF2B5EF4-FFF2-40B4-BE49-F238E27FC236}">
                <a16:creationId xmlns:a16="http://schemas.microsoft.com/office/drawing/2014/main" id="{6D59F42A-DB6D-EF4C-8B25-D6827A803652}"/>
              </a:ext>
            </a:extLst>
          </p:cNvPr>
          <p:cNvSpPr>
            <a:spLocks noGrp="1"/>
          </p:cNvSpPr>
          <p:nvPr>
            <p:ph type="body" sz="quarter" idx="10" hasCustomPrompt="1"/>
          </p:nvPr>
        </p:nvSpPr>
        <p:spPr>
          <a:xfrm>
            <a:off x="1143000" y="1143000"/>
            <a:ext cx="7315200" cy="1981200"/>
          </a:xfrm>
          <a:prstGeom prst="rect">
            <a:avLst/>
          </a:prstGeom>
        </p:spPr>
        <p:txBody>
          <a:bodyPr/>
          <a:lstStyle>
            <a:lvl1pPr marL="0" indent="0">
              <a:buFontTx/>
              <a:buNone/>
              <a:defRPr sz="4000" b="1" baseline="0">
                <a:solidFill>
                  <a:srgbClr val="821A56"/>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Tree>
    <p:extLst>
      <p:ext uri="{BB962C8B-B14F-4D97-AF65-F5344CB8AC3E}">
        <p14:creationId xmlns:p14="http://schemas.microsoft.com/office/powerpoint/2010/main" val="2346489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Single Presenter">
    <p:bg>
      <p:bgPr>
        <a:solidFill>
          <a:schemeClr val="bg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BCDF34B-564B-4746-9A7B-6A00230655F3}"/>
              </a:ext>
            </a:extLst>
          </p:cNvPr>
          <p:cNvSpPr>
            <a:spLocks noGrp="1"/>
          </p:cNvSpPr>
          <p:nvPr>
            <p:ph type="body" sz="quarter" idx="10" hasCustomPrompt="1"/>
          </p:nvPr>
        </p:nvSpPr>
        <p:spPr>
          <a:xfrm>
            <a:off x="1143000" y="761469"/>
            <a:ext cx="7924800" cy="2438400"/>
          </a:xfrm>
          <a:prstGeom prst="rect">
            <a:avLst/>
          </a:prstGeom>
        </p:spPr>
        <p:txBody>
          <a:bodyPr/>
          <a:lstStyle>
            <a:lvl1pPr marL="0" indent="0">
              <a:buFontTx/>
              <a:buNone/>
              <a:defRPr sz="3800" b="1">
                <a:solidFill>
                  <a:srgbClr val="821A56"/>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Longer Presentation Title in Title Case</a:t>
            </a:r>
          </a:p>
        </p:txBody>
      </p:sp>
      <p:sp>
        <p:nvSpPr>
          <p:cNvPr id="19" name="Text Placeholder 19">
            <a:extLst>
              <a:ext uri="{FF2B5EF4-FFF2-40B4-BE49-F238E27FC236}">
                <a16:creationId xmlns:a16="http://schemas.microsoft.com/office/drawing/2014/main" id="{C23EC01C-C983-BE4C-AD6A-D6514B65F182}"/>
              </a:ext>
            </a:extLst>
          </p:cNvPr>
          <p:cNvSpPr>
            <a:spLocks noGrp="1"/>
          </p:cNvSpPr>
          <p:nvPr>
            <p:ph type="body" sz="quarter" idx="11" hasCustomPrompt="1"/>
          </p:nvPr>
        </p:nvSpPr>
        <p:spPr>
          <a:xfrm>
            <a:off x="1143000" y="3924300"/>
            <a:ext cx="7315200" cy="457200"/>
          </a:xfrm>
          <a:prstGeom prst="rect">
            <a:avLst/>
          </a:prstGeom>
        </p:spPr>
        <p:txBody>
          <a:bodyPr/>
          <a:lstStyle>
            <a:lvl1pPr marL="0" indent="0">
              <a:buFontTx/>
              <a:buNone/>
              <a:defRPr b="1" i="0" cap="all" baseline="0">
                <a:solidFill>
                  <a:srgbClr val="004A60"/>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SINGLE PRESENTER NAME</a:t>
            </a:r>
          </a:p>
        </p:txBody>
      </p:sp>
      <p:sp>
        <p:nvSpPr>
          <p:cNvPr id="21" name="Text Placeholder 21">
            <a:extLst>
              <a:ext uri="{FF2B5EF4-FFF2-40B4-BE49-F238E27FC236}">
                <a16:creationId xmlns:a16="http://schemas.microsoft.com/office/drawing/2014/main" id="{942928AF-F2DB-0343-96CC-83834F538FEE}"/>
              </a:ext>
            </a:extLst>
          </p:cNvPr>
          <p:cNvSpPr>
            <a:spLocks noGrp="1"/>
          </p:cNvSpPr>
          <p:nvPr>
            <p:ph type="body" sz="quarter" idx="12" hasCustomPrompt="1"/>
          </p:nvPr>
        </p:nvSpPr>
        <p:spPr>
          <a:xfrm>
            <a:off x="1143000" y="4563971"/>
            <a:ext cx="7315200" cy="442627"/>
          </a:xfrm>
          <a:prstGeom prst="rect">
            <a:avLst/>
          </a:prstGeom>
        </p:spPr>
        <p:txBody>
          <a:bodyPr/>
          <a:lstStyle>
            <a:lvl1pPr marL="0" indent="0">
              <a:lnSpc>
                <a:spcPts val="2100"/>
              </a:lnSpc>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Presenter Title Italicized, Title Case</a:t>
            </a:r>
          </a:p>
        </p:txBody>
      </p:sp>
      <p:sp>
        <p:nvSpPr>
          <p:cNvPr id="23" name="Text Placeholder 21">
            <a:extLst>
              <a:ext uri="{FF2B5EF4-FFF2-40B4-BE49-F238E27FC236}">
                <a16:creationId xmlns:a16="http://schemas.microsoft.com/office/drawing/2014/main" id="{5EA438F3-1394-3C41-B6BF-CDDC6EA2BF46}"/>
              </a:ext>
            </a:extLst>
          </p:cNvPr>
          <p:cNvSpPr>
            <a:spLocks noGrp="1"/>
          </p:cNvSpPr>
          <p:nvPr>
            <p:ph type="body" sz="quarter" idx="15" hasCustomPrompt="1"/>
          </p:nvPr>
        </p:nvSpPr>
        <p:spPr>
          <a:xfrm>
            <a:off x="1143000" y="4929473"/>
            <a:ext cx="7315200" cy="442627"/>
          </a:xfrm>
          <a:prstGeom prst="rect">
            <a:avLst/>
          </a:prstGeom>
        </p:spPr>
        <p:txBody>
          <a:bodyPr/>
          <a:lstStyle>
            <a:lvl1pPr marL="0" indent="0">
              <a:lnSpc>
                <a:spcPts val="2100"/>
              </a:lnSpc>
              <a:buFontTx/>
              <a:buNone/>
              <a:defRPr i="1">
                <a:solidFill>
                  <a:srgbClr val="004A60"/>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788577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20">
          <p15:clr>
            <a:srgbClr val="FBAE40"/>
          </p15:clr>
        </p15:guide>
        <p15:guide id="2" pos="720">
          <p15:clr>
            <a:srgbClr val="FBAE40"/>
          </p15:clr>
        </p15:guide>
        <p15:guide id="4" orient="horz" pos="30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AF86-18C2-B84D-A366-17310E52A466}"/>
              </a:ext>
            </a:extLst>
          </p:cNvPr>
          <p:cNvSpPr>
            <a:spLocks noGrp="1"/>
          </p:cNvSpPr>
          <p:nvPr>
            <p:ph type="title" hasCustomPrompt="1"/>
          </p:nvPr>
        </p:nvSpPr>
        <p:spPr>
          <a:xfrm>
            <a:off x="838200" y="365126"/>
            <a:ext cx="10515600" cy="510086"/>
          </a:xfrm>
          <a:prstGeom prst="rect">
            <a:avLst/>
          </a:prstGeom>
        </p:spPr>
        <p:txBody>
          <a:bodyPr/>
          <a:lstStyle>
            <a:lvl1pPr>
              <a:defRPr b="1">
                <a:solidFill>
                  <a:srgbClr val="821A56"/>
                </a:solidFill>
              </a:defRPr>
            </a:lvl1pPr>
          </a:lstStyle>
          <a:p>
            <a:r>
              <a:rPr lang="en-US" dirty="0"/>
              <a:t>Contents</a:t>
            </a:r>
          </a:p>
        </p:txBody>
      </p:sp>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838200" y="1124233"/>
            <a:ext cx="1292225" cy="797832"/>
          </a:xfrm>
          <a:prstGeom prst="rect">
            <a:avLst/>
          </a:prstGeom>
        </p:spPr>
        <p:txBody>
          <a:bodyPr>
            <a:normAutofit/>
          </a:bodyPr>
          <a:lstStyle>
            <a:lvl1pPr marL="0" indent="0" algn="r">
              <a:buNone/>
              <a:defRPr sz="4800">
                <a:solidFill>
                  <a:srgbClr val="004A60"/>
                </a:solidFill>
              </a:defRPr>
            </a:lvl1pPr>
          </a:lstStyle>
          <a:p>
            <a:pPr lvl="0"/>
            <a:r>
              <a:rPr lang="en-US" dirty="0"/>
              <a:t>1</a:t>
            </a:r>
          </a:p>
        </p:txBody>
      </p:sp>
      <p:sp>
        <p:nvSpPr>
          <p:cNvPr id="4" name="Text Placeholder 12">
            <a:extLst>
              <a:ext uri="{FF2B5EF4-FFF2-40B4-BE49-F238E27FC236}">
                <a16:creationId xmlns:a16="http://schemas.microsoft.com/office/drawing/2014/main" id="{411AA1F4-BF52-BB40-AFF7-55D6680F80B8}"/>
              </a:ext>
            </a:extLst>
          </p:cNvPr>
          <p:cNvSpPr>
            <a:spLocks noGrp="1"/>
          </p:cNvSpPr>
          <p:nvPr>
            <p:ph type="body" sz="quarter" idx="15" hasCustomPrompt="1"/>
          </p:nvPr>
        </p:nvSpPr>
        <p:spPr>
          <a:xfrm>
            <a:off x="2130425" y="1851014"/>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2130425" y="1410301"/>
            <a:ext cx="2873375" cy="433387"/>
          </a:xfrm>
          <a:prstGeom prst="rect">
            <a:avLst/>
          </a:prstGeom>
        </p:spPr>
        <p:txBody>
          <a:bodyPr>
            <a:normAutofit/>
          </a:bodyPr>
          <a:lstStyle>
            <a:lvl1pPr marL="0" indent="0">
              <a:buNone/>
              <a:defRPr sz="2400">
                <a:solidFill>
                  <a:srgbClr val="004A60"/>
                </a:solidFill>
              </a:defRPr>
            </a:lvl1pPr>
          </a:lstStyle>
          <a:p>
            <a:pPr lvl="0"/>
            <a:r>
              <a:rPr lang="en-US" dirty="0"/>
              <a:t>Text Here</a:t>
            </a:r>
          </a:p>
        </p:txBody>
      </p:sp>
      <p:sp>
        <p:nvSpPr>
          <p:cNvPr id="6" name="Text Placeholder 10">
            <a:extLst>
              <a:ext uri="{FF2B5EF4-FFF2-40B4-BE49-F238E27FC236}">
                <a16:creationId xmlns:a16="http://schemas.microsoft.com/office/drawing/2014/main" id="{E67531DF-937A-7044-BA70-F53BB7FAC956}"/>
              </a:ext>
            </a:extLst>
          </p:cNvPr>
          <p:cNvSpPr>
            <a:spLocks noGrp="1"/>
          </p:cNvSpPr>
          <p:nvPr>
            <p:ph type="body" sz="quarter" idx="17" hasCustomPrompt="1"/>
          </p:nvPr>
        </p:nvSpPr>
        <p:spPr>
          <a:xfrm>
            <a:off x="838200" y="2296758"/>
            <a:ext cx="1292225" cy="797832"/>
          </a:xfrm>
          <a:prstGeom prst="rect">
            <a:avLst/>
          </a:prstGeom>
        </p:spPr>
        <p:txBody>
          <a:bodyPr>
            <a:normAutofit/>
          </a:bodyPr>
          <a:lstStyle>
            <a:lvl1pPr marL="0" indent="0" algn="r">
              <a:buNone/>
              <a:defRPr sz="4800">
                <a:solidFill>
                  <a:srgbClr val="8C1C40"/>
                </a:solidFill>
              </a:defRPr>
            </a:lvl1pPr>
          </a:lstStyle>
          <a:p>
            <a:pPr lvl="0"/>
            <a:r>
              <a:rPr lang="en-US" dirty="0"/>
              <a:t>2</a:t>
            </a:r>
          </a:p>
        </p:txBody>
      </p:sp>
      <p:sp>
        <p:nvSpPr>
          <p:cNvPr id="7" name="Text Placeholder 12">
            <a:extLst>
              <a:ext uri="{FF2B5EF4-FFF2-40B4-BE49-F238E27FC236}">
                <a16:creationId xmlns:a16="http://schemas.microsoft.com/office/drawing/2014/main" id="{25369B5F-EE5A-CE48-BDE7-8263E2532E55}"/>
              </a:ext>
            </a:extLst>
          </p:cNvPr>
          <p:cNvSpPr>
            <a:spLocks noGrp="1"/>
          </p:cNvSpPr>
          <p:nvPr>
            <p:ph type="body" sz="quarter" idx="18" hasCustomPrompt="1"/>
          </p:nvPr>
        </p:nvSpPr>
        <p:spPr>
          <a:xfrm>
            <a:off x="2130425" y="3059947"/>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8" name="Text Placeholder 16">
            <a:extLst>
              <a:ext uri="{FF2B5EF4-FFF2-40B4-BE49-F238E27FC236}">
                <a16:creationId xmlns:a16="http://schemas.microsoft.com/office/drawing/2014/main" id="{3675B54D-FD11-4D4E-92A0-59BFFFF36F03}"/>
              </a:ext>
            </a:extLst>
          </p:cNvPr>
          <p:cNvSpPr>
            <a:spLocks noGrp="1"/>
          </p:cNvSpPr>
          <p:nvPr>
            <p:ph type="body" sz="quarter" idx="19" hasCustomPrompt="1"/>
          </p:nvPr>
        </p:nvSpPr>
        <p:spPr>
          <a:xfrm>
            <a:off x="2130425" y="2582826"/>
            <a:ext cx="2873375" cy="433387"/>
          </a:xfrm>
          <a:prstGeom prst="rect">
            <a:avLst/>
          </a:prstGeom>
        </p:spPr>
        <p:txBody>
          <a:bodyPr>
            <a:normAutofit/>
          </a:bodyPr>
          <a:lstStyle>
            <a:lvl1pPr marL="0" indent="0">
              <a:buNone/>
              <a:defRPr sz="2400">
                <a:solidFill>
                  <a:srgbClr val="8C1C40"/>
                </a:solidFill>
              </a:defRPr>
            </a:lvl1pPr>
          </a:lstStyle>
          <a:p>
            <a:pPr lvl="0"/>
            <a:r>
              <a:rPr lang="en-US" dirty="0"/>
              <a:t>Text Here</a:t>
            </a:r>
          </a:p>
        </p:txBody>
      </p:sp>
      <p:sp>
        <p:nvSpPr>
          <p:cNvPr id="9" name="Text Placeholder 10">
            <a:extLst>
              <a:ext uri="{FF2B5EF4-FFF2-40B4-BE49-F238E27FC236}">
                <a16:creationId xmlns:a16="http://schemas.microsoft.com/office/drawing/2014/main" id="{601C9673-98A8-0A40-A213-1E4768066922}"/>
              </a:ext>
            </a:extLst>
          </p:cNvPr>
          <p:cNvSpPr>
            <a:spLocks noGrp="1"/>
          </p:cNvSpPr>
          <p:nvPr>
            <p:ph type="body" sz="quarter" idx="20" hasCustomPrompt="1"/>
          </p:nvPr>
        </p:nvSpPr>
        <p:spPr>
          <a:xfrm>
            <a:off x="838200" y="3542076"/>
            <a:ext cx="1292225" cy="797832"/>
          </a:xfrm>
          <a:prstGeom prst="rect">
            <a:avLst/>
          </a:prstGeom>
        </p:spPr>
        <p:txBody>
          <a:bodyPr>
            <a:normAutofit/>
          </a:bodyPr>
          <a:lstStyle>
            <a:lvl1pPr marL="0" indent="0" algn="r">
              <a:buNone/>
              <a:defRPr sz="4800">
                <a:solidFill>
                  <a:schemeClr val="accent2"/>
                </a:solidFill>
              </a:defRPr>
            </a:lvl1pPr>
          </a:lstStyle>
          <a:p>
            <a:pPr lvl="0"/>
            <a:r>
              <a:rPr lang="en-US" dirty="0"/>
              <a:t>3</a:t>
            </a:r>
          </a:p>
        </p:txBody>
      </p:sp>
      <p:sp>
        <p:nvSpPr>
          <p:cNvPr id="10" name="Text Placeholder 12">
            <a:extLst>
              <a:ext uri="{FF2B5EF4-FFF2-40B4-BE49-F238E27FC236}">
                <a16:creationId xmlns:a16="http://schemas.microsoft.com/office/drawing/2014/main" id="{F2AB2D10-E48F-564A-921E-7AE5DC89E371}"/>
              </a:ext>
            </a:extLst>
          </p:cNvPr>
          <p:cNvSpPr>
            <a:spLocks noGrp="1"/>
          </p:cNvSpPr>
          <p:nvPr>
            <p:ph type="body" sz="quarter" idx="21" hasCustomPrompt="1"/>
          </p:nvPr>
        </p:nvSpPr>
        <p:spPr>
          <a:xfrm>
            <a:off x="2130425" y="4291021"/>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11" name="Text Placeholder 16">
            <a:extLst>
              <a:ext uri="{FF2B5EF4-FFF2-40B4-BE49-F238E27FC236}">
                <a16:creationId xmlns:a16="http://schemas.microsoft.com/office/drawing/2014/main" id="{9EB4A5E1-7AFC-5748-85DF-E85C874CFE57}"/>
              </a:ext>
            </a:extLst>
          </p:cNvPr>
          <p:cNvSpPr>
            <a:spLocks noGrp="1"/>
          </p:cNvSpPr>
          <p:nvPr>
            <p:ph type="body" sz="quarter" idx="22" hasCustomPrompt="1"/>
          </p:nvPr>
        </p:nvSpPr>
        <p:spPr>
          <a:xfrm>
            <a:off x="2130425" y="3828144"/>
            <a:ext cx="2873375" cy="433387"/>
          </a:xfrm>
          <a:prstGeom prst="rect">
            <a:avLst/>
          </a:prstGeom>
        </p:spPr>
        <p:txBody>
          <a:bodyPr>
            <a:normAutofit/>
          </a:bodyPr>
          <a:lstStyle>
            <a:lvl1pPr marL="0" indent="0">
              <a:buNone/>
              <a:defRPr sz="2400">
                <a:solidFill>
                  <a:schemeClr val="accent2"/>
                </a:solidFill>
              </a:defRPr>
            </a:lvl1pPr>
          </a:lstStyle>
          <a:p>
            <a:pPr lvl="0"/>
            <a:r>
              <a:rPr lang="en-US" dirty="0"/>
              <a:t>Text Here</a:t>
            </a:r>
          </a:p>
        </p:txBody>
      </p:sp>
      <p:sp>
        <p:nvSpPr>
          <p:cNvPr id="12" name="Text Placeholder 10">
            <a:extLst>
              <a:ext uri="{FF2B5EF4-FFF2-40B4-BE49-F238E27FC236}">
                <a16:creationId xmlns:a16="http://schemas.microsoft.com/office/drawing/2014/main" id="{A6373B10-6229-BE43-99E5-4EAC08A8CC43}"/>
              </a:ext>
            </a:extLst>
          </p:cNvPr>
          <p:cNvSpPr>
            <a:spLocks noGrp="1"/>
          </p:cNvSpPr>
          <p:nvPr>
            <p:ph type="body" sz="quarter" idx="23" hasCustomPrompt="1"/>
          </p:nvPr>
        </p:nvSpPr>
        <p:spPr>
          <a:xfrm>
            <a:off x="6213282" y="1131559"/>
            <a:ext cx="1292225" cy="797832"/>
          </a:xfrm>
          <a:prstGeom prst="rect">
            <a:avLst/>
          </a:prstGeom>
        </p:spPr>
        <p:txBody>
          <a:bodyPr>
            <a:normAutofit/>
          </a:bodyPr>
          <a:lstStyle>
            <a:lvl1pPr marL="0" indent="0" algn="r">
              <a:buNone/>
              <a:defRPr sz="4800">
                <a:solidFill>
                  <a:schemeClr val="accent4"/>
                </a:solidFill>
              </a:defRPr>
            </a:lvl1pPr>
          </a:lstStyle>
          <a:p>
            <a:pPr lvl="0"/>
            <a:r>
              <a:rPr lang="en-US" dirty="0"/>
              <a:t>5</a:t>
            </a:r>
          </a:p>
        </p:txBody>
      </p:sp>
      <p:sp>
        <p:nvSpPr>
          <p:cNvPr id="15" name="Text Placeholder 10">
            <a:extLst>
              <a:ext uri="{FF2B5EF4-FFF2-40B4-BE49-F238E27FC236}">
                <a16:creationId xmlns:a16="http://schemas.microsoft.com/office/drawing/2014/main" id="{EE492577-5DFC-5E42-A924-DE207E6146C2}"/>
              </a:ext>
            </a:extLst>
          </p:cNvPr>
          <p:cNvSpPr>
            <a:spLocks noGrp="1"/>
          </p:cNvSpPr>
          <p:nvPr>
            <p:ph type="body" sz="quarter" idx="26" hasCustomPrompt="1"/>
          </p:nvPr>
        </p:nvSpPr>
        <p:spPr>
          <a:xfrm>
            <a:off x="6213282" y="2296758"/>
            <a:ext cx="1292225" cy="797832"/>
          </a:xfrm>
          <a:prstGeom prst="rect">
            <a:avLst/>
          </a:prstGeom>
        </p:spPr>
        <p:txBody>
          <a:bodyPr>
            <a:normAutofit/>
          </a:bodyPr>
          <a:lstStyle>
            <a:lvl1pPr marL="0" indent="0" algn="r">
              <a:buNone/>
              <a:defRPr sz="4800">
                <a:solidFill>
                  <a:schemeClr val="accent5"/>
                </a:solidFill>
              </a:defRPr>
            </a:lvl1pPr>
          </a:lstStyle>
          <a:p>
            <a:pPr lvl="0"/>
            <a:r>
              <a:rPr lang="en-US" dirty="0"/>
              <a:t>6</a:t>
            </a:r>
          </a:p>
        </p:txBody>
      </p:sp>
      <p:sp>
        <p:nvSpPr>
          <p:cNvPr id="18" name="Text Placeholder 10">
            <a:extLst>
              <a:ext uri="{FF2B5EF4-FFF2-40B4-BE49-F238E27FC236}">
                <a16:creationId xmlns:a16="http://schemas.microsoft.com/office/drawing/2014/main" id="{980B6D8C-1BB2-BB45-BDA5-76F98A34B85D}"/>
              </a:ext>
            </a:extLst>
          </p:cNvPr>
          <p:cNvSpPr>
            <a:spLocks noGrp="1"/>
          </p:cNvSpPr>
          <p:nvPr>
            <p:ph type="body" sz="quarter" idx="29" hasCustomPrompt="1"/>
          </p:nvPr>
        </p:nvSpPr>
        <p:spPr>
          <a:xfrm>
            <a:off x="6213282" y="3542076"/>
            <a:ext cx="1292225" cy="797832"/>
          </a:xfrm>
          <a:prstGeom prst="rect">
            <a:avLst/>
          </a:prstGeom>
        </p:spPr>
        <p:txBody>
          <a:bodyPr>
            <a:normAutofit/>
          </a:bodyPr>
          <a:lstStyle>
            <a:lvl1pPr marL="0" indent="0" algn="r">
              <a:buNone/>
              <a:defRPr sz="4800">
                <a:solidFill>
                  <a:schemeClr val="accent6"/>
                </a:solidFill>
              </a:defRPr>
            </a:lvl1pPr>
          </a:lstStyle>
          <a:p>
            <a:pPr lvl="0"/>
            <a:r>
              <a:rPr lang="en-US" dirty="0"/>
              <a:t>7</a:t>
            </a:r>
          </a:p>
        </p:txBody>
      </p:sp>
      <p:sp>
        <p:nvSpPr>
          <p:cNvPr id="21" name="Text Placeholder 10">
            <a:extLst>
              <a:ext uri="{FF2B5EF4-FFF2-40B4-BE49-F238E27FC236}">
                <a16:creationId xmlns:a16="http://schemas.microsoft.com/office/drawing/2014/main" id="{32ED0CFA-660F-FD49-8CE4-EF67521AE31A}"/>
              </a:ext>
            </a:extLst>
          </p:cNvPr>
          <p:cNvSpPr>
            <a:spLocks noGrp="1"/>
          </p:cNvSpPr>
          <p:nvPr>
            <p:ph type="body" sz="quarter" idx="32" hasCustomPrompt="1"/>
          </p:nvPr>
        </p:nvSpPr>
        <p:spPr>
          <a:xfrm>
            <a:off x="838200" y="4760444"/>
            <a:ext cx="1292225" cy="797832"/>
          </a:xfrm>
          <a:prstGeom prst="rect">
            <a:avLst/>
          </a:prstGeom>
        </p:spPr>
        <p:txBody>
          <a:bodyPr>
            <a:normAutofit/>
          </a:bodyPr>
          <a:lstStyle>
            <a:lvl1pPr marL="0" indent="0" algn="r">
              <a:buNone/>
              <a:defRPr sz="4800">
                <a:solidFill>
                  <a:schemeClr val="accent3"/>
                </a:solidFill>
              </a:defRPr>
            </a:lvl1pPr>
          </a:lstStyle>
          <a:p>
            <a:pPr lvl="0"/>
            <a:r>
              <a:rPr lang="en-US" dirty="0"/>
              <a:t>4</a:t>
            </a:r>
          </a:p>
        </p:txBody>
      </p:sp>
      <p:sp>
        <p:nvSpPr>
          <p:cNvPr id="22" name="Text Placeholder 12">
            <a:extLst>
              <a:ext uri="{FF2B5EF4-FFF2-40B4-BE49-F238E27FC236}">
                <a16:creationId xmlns:a16="http://schemas.microsoft.com/office/drawing/2014/main" id="{E40FA775-EBF4-FD43-A2B1-656367B513DD}"/>
              </a:ext>
            </a:extLst>
          </p:cNvPr>
          <p:cNvSpPr>
            <a:spLocks noGrp="1"/>
          </p:cNvSpPr>
          <p:nvPr>
            <p:ph type="body" sz="quarter" idx="33" hasCustomPrompt="1"/>
          </p:nvPr>
        </p:nvSpPr>
        <p:spPr>
          <a:xfrm>
            <a:off x="2130425" y="5498676"/>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23" name="Text Placeholder 16">
            <a:extLst>
              <a:ext uri="{FF2B5EF4-FFF2-40B4-BE49-F238E27FC236}">
                <a16:creationId xmlns:a16="http://schemas.microsoft.com/office/drawing/2014/main" id="{2BBA4A72-B3E8-9849-AF4D-7139FDAF5249}"/>
              </a:ext>
            </a:extLst>
          </p:cNvPr>
          <p:cNvSpPr>
            <a:spLocks noGrp="1"/>
          </p:cNvSpPr>
          <p:nvPr>
            <p:ph type="body" sz="quarter" idx="34" hasCustomPrompt="1"/>
          </p:nvPr>
        </p:nvSpPr>
        <p:spPr>
          <a:xfrm>
            <a:off x="2130425" y="5046512"/>
            <a:ext cx="2873375" cy="433387"/>
          </a:xfrm>
          <a:prstGeom prst="rect">
            <a:avLst/>
          </a:prstGeom>
        </p:spPr>
        <p:txBody>
          <a:bodyPr>
            <a:normAutofit/>
          </a:bodyPr>
          <a:lstStyle>
            <a:lvl1pPr marL="0" indent="0">
              <a:buNone/>
              <a:defRPr sz="2400">
                <a:solidFill>
                  <a:schemeClr val="accent3"/>
                </a:solidFill>
              </a:defRPr>
            </a:lvl1pPr>
          </a:lstStyle>
          <a:p>
            <a:pPr lvl="0"/>
            <a:r>
              <a:rPr lang="en-US" dirty="0"/>
              <a:t>Text Here</a:t>
            </a:r>
          </a:p>
        </p:txBody>
      </p:sp>
      <p:sp>
        <p:nvSpPr>
          <p:cNvPr id="24" name="Text Placeholder 10">
            <a:extLst>
              <a:ext uri="{FF2B5EF4-FFF2-40B4-BE49-F238E27FC236}">
                <a16:creationId xmlns:a16="http://schemas.microsoft.com/office/drawing/2014/main" id="{13A842B1-F704-474C-8E6D-5E08A608CBDD}"/>
              </a:ext>
            </a:extLst>
          </p:cNvPr>
          <p:cNvSpPr>
            <a:spLocks noGrp="1"/>
          </p:cNvSpPr>
          <p:nvPr>
            <p:ph type="body" sz="quarter" idx="35" hasCustomPrompt="1"/>
          </p:nvPr>
        </p:nvSpPr>
        <p:spPr>
          <a:xfrm>
            <a:off x="6213282" y="4760444"/>
            <a:ext cx="1292225" cy="797832"/>
          </a:xfrm>
          <a:prstGeom prst="rect">
            <a:avLst/>
          </a:prstGeom>
        </p:spPr>
        <p:txBody>
          <a:bodyPr>
            <a:normAutofit/>
          </a:bodyPr>
          <a:lstStyle>
            <a:lvl1pPr marL="0" indent="0" algn="r">
              <a:buNone/>
              <a:defRPr sz="4800">
                <a:solidFill>
                  <a:srgbClr val="821A56"/>
                </a:solidFill>
              </a:defRPr>
            </a:lvl1pPr>
          </a:lstStyle>
          <a:p>
            <a:pPr lvl="0"/>
            <a:r>
              <a:rPr lang="en-US" dirty="0"/>
              <a:t>8</a:t>
            </a:r>
          </a:p>
        </p:txBody>
      </p:sp>
      <p:sp>
        <p:nvSpPr>
          <p:cNvPr id="27" name="Text Placeholder 12">
            <a:extLst>
              <a:ext uri="{FF2B5EF4-FFF2-40B4-BE49-F238E27FC236}">
                <a16:creationId xmlns:a16="http://schemas.microsoft.com/office/drawing/2014/main" id="{6A4D5120-CB4E-7747-8E86-9C9CA11DF31D}"/>
              </a:ext>
            </a:extLst>
          </p:cNvPr>
          <p:cNvSpPr>
            <a:spLocks noGrp="1"/>
          </p:cNvSpPr>
          <p:nvPr>
            <p:ph type="body" sz="quarter" idx="36" hasCustomPrompt="1"/>
          </p:nvPr>
        </p:nvSpPr>
        <p:spPr>
          <a:xfrm>
            <a:off x="7505507" y="1858340"/>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28" name="Text Placeholder 16">
            <a:extLst>
              <a:ext uri="{FF2B5EF4-FFF2-40B4-BE49-F238E27FC236}">
                <a16:creationId xmlns:a16="http://schemas.microsoft.com/office/drawing/2014/main" id="{34CE6D71-F00B-AC43-ABA6-FF79DD91BE70}"/>
              </a:ext>
            </a:extLst>
          </p:cNvPr>
          <p:cNvSpPr>
            <a:spLocks noGrp="1"/>
          </p:cNvSpPr>
          <p:nvPr>
            <p:ph type="body" sz="quarter" idx="37" hasCustomPrompt="1"/>
          </p:nvPr>
        </p:nvSpPr>
        <p:spPr>
          <a:xfrm>
            <a:off x="7505507" y="1417627"/>
            <a:ext cx="2873375" cy="433387"/>
          </a:xfrm>
          <a:prstGeom prst="rect">
            <a:avLst/>
          </a:prstGeom>
        </p:spPr>
        <p:txBody>
          <a:bodyPr>
            <a:normAutofit/>
          </a:bodyPr>
          <a:lstStyle>
            <a:lvl1pPr marL="0" indent="0">
              <a:buNone/>
              <a:defRPr sz="2400">
                <a:solidFill>
                  <a:schemeClr val="accent4"/>
                </a:solidFill>
              </a:defRPr>
            </a:lvl1pPr>
          </a:lstStyle>
          <a:p>
            <a:pPr lvl="0"/>
            <a:r>
              <a:rPr lang="en-US" dirty="0"/>
              <a:t>Text Here</a:t>
            </a:r>
          </a:p>
        </p:txBody>
      </p:sp>
      <p:sp>
        <p:nvSpPr>
          <p:cNvPr id="29" name="Text Placeholder 12">
            <a:extLst>
              <a:ext uri="{FF2B5EF4-FFF2-40B4-BE49-F238E27FC236}">
                <a16:creationId xmlns:a16="http://schemas.microsoft.com/office/drawing/2014/main" id="{FF652F84-6F42-404A-84FE-66FC0A999DBE}"/>
              </a:ext>
            </a:extLst>
          </p:cNvPr>
          <p:cNvSpPr>
            <a:spLocks noGrp="1"/>
          </p:cNvSpPr>
          <p:nvPr>
            <p:ph type="body" sz="quarter" idx="38" hasCustomPrompt="1"/>
          </p:nvPr>
        </p:nvSpPr>
        <p:spPr>
          <a:xfrm>
            <a:off x="7505507" y="3067273"/>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30" name="Text Placeholder 16">
            <a:extLst>
              <a:ext uri="{FF2B5EF4-FFF2-40B4-BE49-F238E27FC236}">
                <a16:creationId xmlns:a16="http://schemas.microsoft.com/office/drawing/2014/main" id="{B166D6DA-8FD7-9E40-91FC-B0AB51B3C10A}"/>
              </a:ext>
            </a:extLst>
          </p:cNvPr>
          <p:cNvSpPr>
            <a:spLocks noGrp="1"/>
          </p:cNvSpPr>
          <p:nvPr>
            <p:ph type="body" sz="quarter" idx="39" hasCustomPrompt="1"/>
          </p:nvPr>
        </p:nvSpPr>
        <p:spPr>
          <a:xfrm>
            <a:off x="7505507" y="2590152"/>
            <a:ext cx="2873375" cy="433387"/>
          </a:xfrm>
          <a:prstGeom prst="rect">
            <a:avLst/>
          </a:prstGeom>
        </p:spPr>
        <p:txBody>
          <a:bodyPr>
            <a:normAutofit/>
          </a:bodyPr>
          <a:lstStyle>
            <a:lvl1pPr marL="0" indent="0">
              <a:buNone/>
              <a:defRPr sz="2400">
                <a:solidFill>
                  <a:schemeClr val="accent5"/>
                </a:solidFill>
              </a:defRPr>
            </a:lvl1pPr>
          </a:lstStyle>
          <a:p>
            <a:pPr lvl="0"/>
            <a:r>
              <a:rPr lang="en-US" dirty="0"/>
              <a:t>Text Here</a:t>
            </a:r>
          </a:p>
        </p:txBody>
      </p:sp>
      <p:sp>
        <p:nvSpPr>
          <p:cNvPr id="31" name="Text Placeholder 12">
            <a:extLst>
              <a:ext uri="{FF2B5EF4-FFF2-40B4-BE49-F238E27FC236}">
                <a16:creationId xmlns:a16="http://schemas.microsoft.com/office/drawing/2014/main" id="{E1E8113E-2C8C-FD45-BA0C-64CDB2C93FE1}"/>
              </a:ext>
            </a:extLst>
          </p:cNvPr>
          <p:cNvSpPr>
            <a:spLocks noGrp="1"/>
          </p:cNvSpPr>
          <p:nvPr>
            <p:ph type="body" sz="quarter" idx="40" hasCustomPrompt="1"/>
          </p:nvPr>
        </p:nvSpPr>
        <p:spPr>
          <a:xfrm>
            <a:off x="7505507" y="4298347"/>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32" name="Text Placeholder 16">
            <a:extLst>
              <a:ext uri="{FF2B5EF4-FFF2-40B4-BE49-F238E27FC236}">
                <a16:creationId xmlns:a16="http://schemas.microsoft.com/office/drawing/2014/main" id="{7CEA17D5-1A51-1F44-A5AF-46535A5AA222}"/>
              </a:ext>
            </a:extLst>
          </p:cNvPr>
          <p:cNvSpPr>
            <a:spLocks noGrp="1"/>
          </p:cNvSpPr>
          <p:nvPr>
            <p:ph type="body" sz="quarter" idx="41" hasCustomPrompt="1"/>
          </p:nvPr>
        </p:nvSpPr>
        <p:spPr>
          <a:xfrm>
            <a:off x="7505507" y="3835470"/>
            <a:ext cx="2873375" cy="433387"/>
          </a:xfrm>
          <a:prstGeom prst="rect">
            <a:avLst/>
          </a:prstGeom>
        </p:spPr>
        <p:txBody>
          <a:bodyPr>
            <a:normAutofit/>
          </a:bodyPr>
          <a:lstStyle>
            <a:lvl1pPr marL="0" indent="0">
              <a:buNone/>
              <a:defRPr sz="2400">
                <a:solidFill>
                  <a:schemeClr val="accent6"/>
                </a:solidFill>
              </a:defRPr>
            </a:lvl1pPr>
          </a:lstStyle>
          <a:p>
            <a:pPr lvl="0"/>
            <a:r>
              <a:rPr lang="en-US" dirty="0"/>
              <a:t>Text Here</a:t>
            </a:r>
          </a:p>
        </p:txBody>
      </p:sp>
      <p:sp>
        <p:nvSpPr>
          <p:cNvPr id="33" name="Text Placeholder 12">
            <a:extLst>
              <a:ext uri="{FF2B5EF4-FFF2-40B4-BE49-F238E27FC236}">
                <a16:creationId xmlns:a16="http://schemas.microsoft.com/office/drawing/2014/main" id="{6854CB4C-236D-624F-B2CC-5199506A4EDB}"/>
              </a:ext>
            </a:extLst>
          </p:cNvPr>
          <p:cNvSpPr>
            <a:spLocks noGrp="1"/>
          </p:cNvSpPr>
          <p:nvPr>
            <p:ph type="body" sz="quarter" idx="42" hasCustomPrompt="1"/>
          </p:nvPr>
        </p:nvSpPr>
        <p:spPr>
          <a:xfrm>
            <a:off x="7505507" y="5506002"/>
            <a:ext cx="3236687" cy="478744"/>
          </a:xfrm>
          <a:prstGeom prst="rect">
            <a:avLst/>
          </a:prstGeom>
        </p:spPr>
        <p:txBody>
          <a:bodyPr/>
          <a:lstStyle>
            <a:lvl1pPr marL="0" indent="0">
              <a:buNone/>
              <a:defRPr sz="1400"/>
            </a:lvl1pPr>
          </a:lstStyle>
          <a:p>
            <a:r>
              <a:rPr lang="en-US" sz="1400" dirty="0">
                <a:solidFill>
                  <a:schemeClr val="tx2"/>
                </a:solidFill>
              </a:rPr>
              <a:t>Description here</a:t>
            </a:r>
          </a:p>
        </p:txBody>
      </p:sp>
      <p:sp>
        <p:nvSpPr>
          <p:cNvPr id="34" name="Text Placeholder 16">
            <a:extLst>
              <a:ext uri="{FF2B5EF4-FFF2-40B4-BE49-F238E27FC236}">
                <a16:creationId xmlns:a16="http://schemas.microsoft.com/office/drawing/2014/main" id="{F9F6BEA3-1E02-8049-BC0D-E514ACE40EB4}"/>
              </a:ext>
            </a:extLst>
          </p:cNvPr>
          <p:cNvSpPr>
            <a:spLocks noGrp="1"/>
          </p:cNvSpPr>
          <p:nvPr>
            <p:ph type="body" sz="quarter" idx="43" hasCustomPrompt="1"/>
          </p:nvPr>
        </p:nvSpPr>
        <p:spPr>
          <a:xfrm>
            <a:off x="7505507" y="5053838"/>
            <a:ext cx="2873375" cy="433387"/>
          </a:xfrm>
          <a:prstGeom prst="rect">
            <a:avLst/>
          </a:prstGeom>
        </p:spPr>
        <p:txBody>
          <a:bodyPr>
            <a:normAutofit/>
          </a:bodyPr>
          <a:lstStyle>
            <a:lvl1pPr marL="0" indent="0">
              <a:buNone/>
              <a:defRPr sz="2400">
                <a:solidFill>
                  <a:srgbClr val="821A56"/>
                </a:solidFill>
              </a:defRPr>
            </a:lvl1pPr>
          </a:lstStyle>
          <a:p>
            <a:pPr lvl="0"/>
            <a:r>
              <a:rPr lang="en-US" dirty="0"/>
              <a:t>Text Here</a:t>
            </a:r>
          </a:p>
        </p:txBody>
      </p:sp>
    </p:spTree>
    <p:extLst>
      <p:ext uri="{BB962C8B-B14F-4D97-AF65-F5344CB8AC3E}">
        <p14:creationId xmlns:p14="http://schemas.microsoft.com/office/powerpoint/2010/main" val="3714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Slide">
    <p:bg>
      <p:bgPr>
        <a:solidFill>
          <a:srgbClr val="004A60"/>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541E73-D836-004B-A8BA-94766E9B3CB6}"/>
              </a:ext>
            </a:extLst>
          </p:cNvPr>
          <p:cNvSpPr>
            <a:spLocks noGrp="1"/>
          </p:cNvSpPr>
          <p:nvPr>
            <p:ph type="body" sz="quarter" idx="14" hasCustomPrompt="1"/>
          </p:nvPr>
        </p:nvSpPr>
        <p:spPr>
          <a:xfrm>
            <a:off x="5376073" y="2466129"/>
            <a:ext cx="1292225" cy="797832"/>
          </a:xfrm>
          <a:prstGeom prst="rect">
            <a:avLst/>
          </a:prstGeom>
        </p:spPr>
        <p:txBody>
          <a:bodyPr>
            <a:normAutofit/>
          </a:bodyPr>
          <a:lstStyle>
            <a:lvl1pPr marL="0" indent="0" algn="ctr">
              <a:buNone/>
              <a:defRPr sz="4800">
                <a:solidFill>
                  <a:schemeClr val="bg1"/>
                </a:solidFill>
              </a:defRPr>
            </a:lvl1pPr>
          </a:lstStyle>
          <a:p>
            <a:pPr lvl="0"/>
            <a:r>
              <a:rPr lang="en-US" dirty="0"/>
              <a:t>1</a:t>
            </a:r>
          </a:p>
        </p:txBody>
      </p:sp>
      <p:sp>
        <p:nvSpPr>
          <p:cNvPr id="5" name="Text Placeholder 16">
            <a:extLst>
              <a:ext uri="{FF2B5EF4-FFF2-40B4-BE49-F238E27FC236}">
                <a16:creationId xmlns:a16="http://schemas.microsoft.com/office/drawing/2014/main" id="{DF40D49E-1756-2248-9317-AEAD48A68A31}"/>
              </a:ext>
            </a:extLst>
          </p:cNvPr>
          <p:cNvSpPr>
            <a:spLocks noGrp="1"/>
          </p:cNvSpPr>
          <p:nvPr>
            <p:ph type="body" sz="quarter" idx="16" hasCustomPrompt="1"/>
          </p:nvPr>
        </p:nvSpPr>
        <p:spPr>
          <a:xfrm>
            <a:off x="4585498" y="3381506"/>
            <a:ext cx="2873375" cy="433387"/>
          </a:xfrm>
          <a:prstGeom prst="rect">
            <a:avLst/>
          </a:prstGeom>
        </p:spPr>
        <p:txBody>
          <a:bodyPr>
            <a:normAutofit/>
          </a:bodyPr>
          <a:lstStyle>
            <a:lvl1pPr marL="0" indent="0" algn="ctr">
              <a:buNone/>
              <a:defRPr sz="2400">
                <a:solidFill>
                  <a:schemeClr val="bg1"/>
                </a:solidFill>
              </a:defRPr>
            </a:lvl1pPr>
          </a:lstStyle>
          <a:p>
            <a:pPr lvl="0"/>
            <a:r>
              <a:rPr lang="en-US" dirty="0"/>
              <a:t>Text Here</a:t>
            </a:r>
          </a:p>
        </p:txBody>
      </p:sp>
      <p:pic>
        <p:nvPicPr>
          <p:cNvPr id="6" name="Picture 5" descr="A close up of a sign&#10;&#10;Description automatically generated">
            <a:extLst>
              <a:ext uri="{FF2B5EF4-FFF2-40B4-BE49-F238E27FC236}">
                <a16:creationId xmlns:a16="http://schemas.microsoft.com/office/drawing/2014/main" id="{38505DB5-5C7A-D043-AFE9-C5981948DBA9}"/>
              </a:ext>
            </a:extLst>
          </p:cNvPr>
          <p:cNvPicPr>
            <a:picLocks noChangeAspect="1"/>
          </p:cNvPicPr>
          <p:nvPr userDrawn="1"/>
        </p:nvPicPr>
        <p:blipFill>
          <a:blip r:embed="rId2"/>
          <a:stretch>
            <a:fillRect/>
          </a:stretch>
        </p:blipFill>
        <p:spPr>
          <a:xfrm>
            <a:off x="9875080" y="93495"/>
            <a:ext cx="2197540" cy="797833"/>
          </a:xfrm>
          <a:prstGeom prst="rect">
            <a:avLst/>
          </a:prstGeom>
        </p:spPr>
      </p:pic>
    </p:spTree>
    <p:extLst>
      <p:ext uri="{BB962C8B-B14F-4D97-AF65-F5344CB8AC3E}">
        <p14:creationId xmlns:p14="http://schemas.microsoft.com/office/powerpoint/2010/main" val="251555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0143E2-3226-A640-929F-A7731E65E4C9}"/>
              </a:ext>
            </a:extLst>
          </p:cNvPr>
          <p:cNvSpPr/>
          <p:nvPr userDrawn="1"/>
        </p:nvSpPr>
        <p:spPr>
          <a:xfrm>
            <a:off x="0" y="6544068"/>
            <a:ext cx="12192000" cy="313932"/>
          </a:xfrm>
          <a:prstGeom prst="rect">
            <a:avLst/>
          </a:prstGeom>
          <a:solidFill>
            <a:srgbClr val="993366"/>
          </a:solidFill>
          <a:ln>
            <a:noFill/>
          </a:ln>
        </p:spPr>
        <p:txBody>
          <a:bodyPr wrap="square" rtlCol="0" anchor="ctr">
            <a:spAutoFit/>
          </a:bodyPr>
          <a:lstStyle/>
          <a:p>
            <a:pPr algn="l">
              <a:lnSpc>
                <a:spcPct val="90000"/>
              </a:lnSpc>
            </a:pPr>
            <a:r>
              <a:rPr lang="en-US" sz="1600" dirty="0">
                <a:solidFill>
                  <a:schemeClr val="bg1"/>
                </a:solidFill>
              </a:rPr>
              <a:t>#AHPIntl20</a:t>
            </a:r>
          </a:p>
        </p:txBody>
      </p:sp>
      <p:pic>
        <p:nvPicPr>
          <p:cNvPr id="6" name="Picture 5">
            <a:extLst>
              <a:ext uri="{FF2B5EF4-FFF2-40B4-BE49-F238E27FC236}">
                <a16:creationId xmlns:a16="http://schemas.microsoft.com/office/drawing/2014/main" id="{2BA30E1C-276B-3748-8288-F375577A87DC}"/>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11382934" y="6583022"/>
            <a:ext cx="531043" cy="210413"/>
          </a:xfrm>
          <a:prstGeom prst="rect">
            <a:avLst/>
          </a:prstGeom>
        </p:spPr>
      </p:pic>
      <p:pic>
        <p:nvPicPr>
          <p:cNvPr id="4" name="Picture 3" descr="A close up of a logo&#10;&#10;Description automatically generated">
            <a:extLst>
              <a:ext uri="{FF2B5EF4-FFF2-40B4-BE49-F238E27FC236}">
                <a16:creationId xmlns:a16="http://schemas.microsoft.com/office/drawing/2014/main" id="{313AD605-47FF-8647-85CA-C5B603DC4D16}"/>
              </a:ext>
            </a:extLst>
          </p:cNvPr>
          <p:cNvPicPr>
            <a:picLocks noChangeAspect="1"/>
          </p:cNvPicPr>
          <p:nvPr userDrawn="1"/>
        </p:nvPicPr>
        <p:blipFill>
          <a:blip r:embed="rId47"/>
          <a:stretch>
            <a:fillRect/>
          </a:stretch>
        </p:blipFill>
        <p:spPr>
          <a:xfrm>
            <a:off x="9578463" y="64565"/>
            <a:ext cx="2430657" cy="880334"/>
          </a:xfrm>
          <a:prstGeom prst="rect">
            <a:avLst/>
          </a:prstGeom>
        </p:spPr>
      </p:pic>
    </p:spTree>
    <p:extLst>
      <p:ext uri="{BB962C8B-B14F-4D97-AF65-F5344CB8AC3E}">
        <p14:creationId xmlns:p14="http://schemas.microsoft.com/office/powerpoint/2010/main" val="3109278475"/>
      </p:ext>
    </p:extLst>
  </p:cSld>
  <p:clrMap bg1="lt1" tx1="dk1" bg2="lt2" tx2="dk2" accent1="accent1" accent2="accent2" accent3="accent3" accent4="accent4" accent5="accent5" accent6="accent6" hlink="hlink" folHlink="folHlink"/>
  <p:sldLayoutIdLst>
    <p:sldLayoutId id="2147483813" r:id="rId1"/>
    <p:sldLayoutId id="2147483777" r:id="rId2"/>
    <p:sldLayoutId id="2147483779" r:id="rId3"/>
    <p:sldLayoutId id="2147483806" r:id="rId4"/>
    <p:sldLayoutId id="2147483784" r:id="rId5"/>
    <p:sldLayoutId id="2147483798" r:id="rId6"/>
    <p:sldLayoutId id="2147483783" r:id="rId7"/>
    <p:sldLayoutId id="2147483860" r:id="rId8"/>
    <p:sldLayoutId id="2147483862" r:id="rId9"/>
    <p:sldLayoutId id="2147483863" r:id="rId10"/>
    <p:sldLayoutId id="2147483866" r:id="rId11"/>
    <p:sldLayoutId id="2147483867" r:id="rId12"/>
    <p:sldLayoutId id="2147483868" r:id="rId13"/>
    <p:sldLayoutId id="2147483869" r:id="rId14"/>
    <p:sldLayoutId id="2147483861" r:id="rId15"/>
    <p:sldLayoutId id="2147483788" r:id="rId16"/>
    <p:sldLayoutId id="2147483787" r:id="rId17"/>
    <p:sldLayoutId id="2147483786" r:id="rId18"/>
    <p:sldLayoutId id="2147483775" r:id="rId19"/>
    <p:sldLayoutId id="2147483789" r:id="rId20"/>
    <p:sldLayoutId id="2147483870" r:id="rId21"/>
    <p:sldLayoutId id="2147483873" r:id="rId22"/>
    <p:sldLayoutId id="2147483874" r:id="rId23"/>
    <p:sldLayoutId id="2147483875" r:id="rId24"/>
    <p:sldLayoutId id="2147483876" r:id="rId25"/>
    <p:sldLayoutId id="2147483824" r:id="rId26"/>
    <p:sldLayoutId id="2147483825" r:id="rId27"/>
    <p:sldLayoutId id="2147483877" r:id="rId28"/>
    <p:sldLayoutId id="2147483880" r:id="rId29"/>
    <p:sldLayoutId id="2147483881" r:id="rId30"/>
    <p:sldLayoutId id="2147483882" r:id="rId31"/>
    <p:sldLayoutId id="2147483883" r:id="rId32"/>
    <p:sldLayoutId id="2147483826" r:id="rId33"/>
    <p:sldLayoutId id="2147483816" r:id="rId34"/>
    <p:sldLayoutId id="2147483818" r:id="rId35"/>
    <p:sldLayoutId id="2147483819" r:id="rId36"/>
    <p:sldLayoutId id="2147483820" r:id="rId37"/>
    <p:sldLayoutId id="2147483821" r:id="rId38"/>
    <p:sldLayoutId id="2147483805" r:id="rId39"/>
    <p:sldLayoutId id="2147483814" r:id="rId40"/>
    <p:sldLayoutId id="2147483815" r:id="rId41"/>
    <p:sldLayoutId id="2147483804" r:id="rId42"/>
    <p:sldLayoutId id="2147483840" r:id="rId43"/>
    <p:sldLayoutId id="2147483858"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457189" rtl="0" eaLnBrk="1" fontAlgn="base" latinLnBrk="0" hangingPunct="1">
        <a:lnSpc>
          <a:spcPct val="100000"/>
        </a:lnSpc>
        <a:spcBef>
          <a:spcPct val="0"/>
        </a:spcBef>
        <a:spcAft>
          <a:spcPct val="0"/>
        </a:spcAft>
        <a:buClrTx/>
        <a:buSzTx/>
        <a:buFontTx/>
        <a:buNone/>
        <a:tabLst/>
        <a:defRPr sz="3200" b="0" i="0" kern="1200" cap="none" spc="20"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457189" rtl="0" fontAlgn="base">
        <a:spcBef>
          <a:spcPct val="0"/>
        </a:spcBef>
        <a:spcAft>
          <a:spcPct val="0"/>
        </a:spcAft>
        <a:defRPr sz="2600" b="1">
          <a:solidFill>
            <a:srgbClr val="5BAC35"/>
          </a:solidFill>
          <a:latin typeface="Arial Narrow" pitchFamily="34" charset="0"/>
        </a:defRPr>
      </a:lvl2pPr>
      <a:lvl3pPr algn="l" defTabSz="457189" rtl="0" fontAlgn="base">
        <a:spcBef>
          <a:spcPct val="0"/>
        </a:spcBef>
        <a:spcAft>
          <a:spcPct val="0"/>
        </a:spcAft>
        <a:defRPr sz="2600" b="1">
          <a:solidFill>
            <a:srgbClr val="5BAC35"/>
          </a:solidFill>
          <a:latin typeface="Arial Narrow" pitchFamily="34" charset="0"/>
        </a:defRPr>
      </a:lvl3pPr>
      <a:lvl4pPr algn="l" defTabSz="457189" rtl="0" fontAlgn="base">
        <a:spcBef>
          <a:spcPct val="0"/>
        </a:spcBef>
        <a:spcAft>
          <a:spcPct val="0"/>
        </a:spcAft>
        <a:defRPr sz="2600" b="1">
          <a:solidFill>
            <a:srgbClr val="5BAC35"/>
          </a:solidFill>
          <a:latin typeface="Arial Narrow" pitchFamily="34" charset="0"/>
        </a:defRPr>
      </a:lvl4pPr>
      <a:lvl5pPr algn="l" defTabSz="457189" rtl="0" fontAlgn="base">
        <a:spcBef>
          <a:spcPct val="0"/>
        </a:spcBef>
        <a:spcAft>
          <a:spcPct val="0"/>
        </a:spcAft>
        <a:defRPr sz="2600" b="1">
          <a:solidFill>
            <a:srgbClr val="5BAC35"/>
          </a:solidFill>
          <a:latin typeface="Arial Narrow" pitchFamily="34" charset="0"/>
        </a:defRPr>
      </a:lvl5pPr>
      <a:lvl6pPr marL="457189" algn="l" defTabSz="457189" rtl="0" fontAlgn="base">
        <a:spcBef>
          <a:spcPct val="0"/>
        </a:spcBef>
        <a:spcAft>
          <a:spcPct val="0"/>
        </a:spcAft>
        <a:defRPr sz="2600" b="1">
          <a:solidFill>
            <a:srgbClr val="5BAC35"/>
          </a:solidFill>
          <a:latin typeface="Arial Narrow" pitchFamily="34" charset="0"/>
        </a:defRPr>
      </a:lvl6pPr>
      <a:lvl7pPr marL="914377" algn="l" defTabSz="457189" rtl="0" fontAlgn="base">
        <a:spcBef>
          <a:spcPct val="0"/>
        </a:spcBef>
        <a:spcAft>
          <a:spcPct val="0"/>
        </a:spcAft>
        <a:defRPr sz="2600" b="1">
          <a:solidFill>
            <a:srgbClr val="5BAC35"/>
          </a:solidFill>
          <a:latin typeface="Arial Narrow" pitchFamily="34" charset="0"/>
        </a:defRPr>
      </a:lvl7pPr>
      <a:lvl8pPr marL="1371566" algn="l" defTabSz="457189" rtl="0" fontAlgn="base">
        <a:spcBef>
          <a:spcPct val="0"/>
        </a:spcBef>
        <a:spcAft>
          <a:spcPct val="0"/>
        </a:spcAft>
        <a:defRPr sz="2600" b="1">
          <a:solidFill>
            <a:srgbClr val="5BAC35"/>
          </a:solidFill>
          <a:latin typeface="Arial Narrow" pitchFamily="34" charset="0"/>
        </a:defRPr>
      </a:lvl8pPr>
      <a:lvl9pPr marL="1828753" algn="l" defTabSz="457189" rtl="0" fontAlgn="base">
        <a:spcBef>
          <a:spcPct val="0"/>
        </a:spcBef>
        <a:spcAft>
          <a:spcPct val="0"/>
        </a:spcAft>
        <a:defRPr sz="2600" b="1">
          <a:solidFill>
            <a:srgbClr val="5BAC35"/>
          </a:solidFill>
          <a:latin typeface="Arial Narrow" pitchFamily="34" charset="0"/>
        </a:defRPr>
      </a:lvl9pPr>
    </p:titleStyle>
    <p:bodyStyle>
      <a:lvl1pPr marL="243834" indent="-243834" algn="l" defTabSz="457189" rtl="0" fontAlgn="base">
        <a:spcBef>
          <a:spcPts val="1600"/>
        </a:spcBef>
        <a:spcAft>
          <a:spcPct val="0"/>
        </a:spcAft>
        <a:buSzPct val="90000"/>
        <a:buFontTx/>
        <a:buBlip>
          <a:blip r:embed="rId48"/>
        </a:buBlip>
        <a:defRPr sz="2000" kern="1200">
          <a:solidFill>
            <a:srgbClr val="6B6F71"/>
          </a:solidFill>
          <a:latin typeface="Arial"/>
          <a:ea typeface="+mn-ea"/>
          <a:cs typeface="Arial"/>
        </a:defRPr>
      </a:lvl1pPr>
      <a:lvl2pPr marL="487668" indent="-243834" algn="l" defTabSz="457189"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502" indent="-243834" algn="l" defTabSz="457189" rtl="0" fontAlgn="base">
        <a:spcBef>
          <a:spcPts val="800"/>
        </a:spcBef>
        <a:spcAft>
          <a:spcPct val="0"/>
        </a:spcAft>
        <a:buFont typeface="Arial"/>
        <a:buChar char="•"/>
        <a:defRPr sz="2133" kern="1200">
          <a:solidFill>
            <a:srgbClr val="6B6F71"/>
          </a:solidFill>
          <a:latin typeface="Arial"/>
          <a:ea typeface="+mn-ea"/>
          <a:cs typeface="Arial"/>
        </a:defRPr>
      </a:lvl3pPr>
      <a:lvl4pPr marL="975336" indent="-243834" algn="l" defTabSz="457189" rtl="0" fontAlgn="base">
        <a:spcBef>
          <a:spcPts val="800"/>
        </a:spcBef>
        <a:spcAft>
          <a:spcPct val="0"/>
        </a:spcAft>
        <a:buSzPct val="100000"/>
        <a:buFont typeface="Arial"/>
        <a:buChar char="•"/>
        <a:defRPr sz="1867" kern="1200">
          <a:solidFill>
            <a:srgbClr val="6B6F71"/>
          </a:solidFill>
          <a:latin typeface="Arial"/>
          <a:ea typeface="+mn-ea"/>
          <a:cs typeface="Arial"/>
        </a:defRPr>
      </a:lvl4pPr>
      <a:lvl5pPr marL="1219170" indent="-243834" algn="l" defTabSz="457189" rtl="0" fontAlgn="base">
        <a:spcBef>
          <a:spcPts val="800"/>
        </a:spcBef>
        <a:spcAft>
          <a:spcPct val="0"/>
        </a:spcAft>
        <a:buFont typeface="Arial"/>
        <a:buChar char="•"/>
        <a:defRPr sz="1867" kern="1200">
          <a:solidFill>
            <a:srgbClr val="6B6F7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5"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3"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2"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3"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tockphoto.com/" TargetMode="External"/><Relationship Id="rId2" Type="http://schemas.openxmlformats.org/officeDocument/2006/relationships/hyperlink" Target="https://unsplash.com/" TargetMode="External"/><Relationship Id="rId1" Type="http://schemas.openxmlformats.org/officeDocument/2006/relationships/slideLayout" Target="../slideLayouts/slideLayout1.xml"/><Relationship Id="rId4" Type="http://schemas.openxmlformats.org/officeDocument/2006/relationships/hyperlink" Target="https://www.shutterstoc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ahp.org/events/international-conference"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25.svg"/><Relationship Id="rId21" Type="http://schemas.openxmlformats.org/officeDocument/2006/relationships/image" Target="../media/image29.svg"/><Relationship Id="rId42" Type="http://schemas.openxmlformats.org/officeDocument/2006/relationships/image" Target="../media/image50.png"/><Relationship Id="rId63" Type="http://schemas.openxmlformats.org/officeDocument/2006/relationships/image" Target="../media/image71.svg"/><Relationship Id="rId84" Type="http://schemas.openxmlformats.org/officeDocument/2006/relationships/image" Target="../media/image92.png"/><Relationship Id="rId138" Type="http://schemas.openxmlformats.org/officeDocument/2006/relationships/image" Target="../media/image146.png"/><Relationship Id="rId159" Type="http://schemas.openxmlformats.org/officeDocument/2006/relationships/image" Target="../media/image167.svg"/><Relationship Id="rId170" Type="http://schemas.openxmlformats.org/officeDocument/2006/relationships/image" Target="../media/image178.png"/><Relationship Id="rId107" Type="http://schemas.openxmlformats.org/officeDocument/2006/relationships/image" Target="../media/image115.svg"/><Relationship Id="rId11" Type="http://schemas.openxmlformats.org/officeDocument/2006/relationships/image" Target="../media/image19.svg"/><Relationship Id="rId32" Type="http://schemas.openxmlformats.org/officeDocument/2006/relationships/image" Target="../media/image40.png"/><Relationship Id="rId53" Type="http://schemas.openxmlformats.org/officeDocument/2006/relationships/image" Target="../media/image61.svg"/><Relationship Id="rId74" Type="http://schemas.openxmlformats.org/officeDocument/2006/relationships/image" Target="../media/image82.png"/><Relationship Id="rId128" Type="http://schemas.openxmlformats.org/officeDocument/2006/relationships/image" Target="../media/image136.png"/><Relationship Id="rId149" Type="http://schemas.openxmlformats.org/officeDocument/2006/relationships/image" Target="../media/image157.svg"/><Relationship Id="rId5" Type="http://schemas.openxmlformats.org/officeDocument/2006/relationships/image" Target="../media/image13.svg"/><Relationship Id="rId95" Type="http://schemas.openxmlformats.org/officeDocument/2006/relationships/image" Target="../media/image103.svg"/><Relationship Id="rId160" Type="http://schemas.openxmlformats.org/officeDocument/2006/relationships/image" Target="../media/image168.png"/><Relationship Id="rId181" Type="http://schemas.openxmlformats.org/officeDocument/2006/relationships/image" Target="../media/image189.svg"/><Relationship Id="rId22" Type="http://schemas.openxmlformats.org/officeDocument/2006/relationships/image" Target="../media/image30.png"/><Relationship Id="rId43" Type="http://schemas.openxmlformats.org/officeDocument/2006/relationships/image" Target="../media/image51.svg"/><Relationship Id="rId64" Type="http://schemas.openxmlformats.org/officeDocument/2006/relationships/image" Target="../media/image72.png"/><Relationship Id="rId118" Type="http://schemas.openxmlformats.org/officeDocument/2006/relationships/image" Target="../media/image126.png"/><Relationship Id="rId139" Type="http://schemas.openxmlformats.org/officeDocument/2006/relationships/image" Target="../media/image147.svg"/><Relationship Id="rId85" Type="http://schemas.openxmlformats.org/officeDocument/2006/relationships/image" Target="../media/image93.svg"/><Relationship Id="rId150" Type="http://schemas.openxmlformats.org/officeDocument/2006/relationships/image" Target="../media/image158.png"/><Relationship Id="rId171" Type="http://schemas.openxmlformats.org/officeDocument/2006/relationships/image" Target="../media/image179.svg"/><Relationship Id="rId12" Type="http://schemas.openxmlformats.org/officeDocument/2006/relationships/image" Target="../media/image20.png"/><Relationship Id="rId33" Type="http://schemas.openxmlformats.org/officeDocument/2006/relationships/image" Target="../media/image41.svg"/><Relationship Id="rId108" Type="http://schemas.openxmlformats.org/officeDocument/2006/relationships/image" Target="../media/image116.png"/><Relationship Id="rId129" Type="http://schemas.openxmlformats.org/officeDocument/2006/relationships/image" Target="../media/image137.svg"/><Relationship Id="rId54" Type="http://schemas.openxmlformats.org/officeDocument/2006/relationships/image" Target="../media/image62.png"/><Relationship Id="rId75" Type="http://schemas.openxmlformats.org/officeDocument/2006/relationships/image" Target="../media/image83.svg"/><Relationship Id="rId96" Type="http://schemas.openxmlformats.org/officeDocument/2006/relationships/image" Target="../media/image104.png"/><Relationship Id="rId140" Type="http://schemas.openxmlformats.org/officeDocument/2006/relationships/image" Target="../media/image148.png"/><Relationship Id="rId161" Type="http://schemas.openxmlformats.org/officeDocument/2006/relationships/image" Target="../media/image169.svg"/><Relationship Id="rId6" Type="http://schemas.openxmlformats.org/officeDocument/2006/relationships/image" Target="../media/image14.png"/><Relationship Id="rId23" Type="http://schemas.openxmlformats.org/officeDocument/2006/relationships/image" Target="../media/image31.svg"/><Relationship Id="rId119" Type="http://schemas.openxmlformats.org/officeDocument/2006/relationships/image" Target="../media/image127.svg"/><Relationship Id="rId44" Type="http://schemas.openxmlformats.org/officeDocument/2006/relationships/image" Target="../media/image52.png"/><Relationship Id="rId60" Type="http://schemas.openxmlformats.org/officeDocument/2006/relationships/image" Target="../media/image68.png"/><Relationship Id="rId65" Type="http://schemas.openxmlformats.org/officeDocument/2006/relationships/image" Target="../media/image73.svg"/><Relationship Id="rId81" Type="http://schemas.openxmlformats.org/officeDocument/2006/relationships/image" Target="../media/image89.svg"/><Relationship Id="rId86" Type="http://schemas.openxmlformats.org/officeDocument/2006/relationships/image" Target="../media/image94.png"/><Relationship Id="rId130" Type="http://schemas.openxmlformats.org/officeDocument/2006/relationships/image" Target="../media/image138.png"/><Relationship Id="rId135" Type="http://schemas.openxmlformats.org/officeDocument/2006/relationships/image" Target="../media/image143.svg"/><Relationship Id="rId151" Type="http://schemas.openxmlformats.org/officeDocument/2006/relationships/image" Target="../media/image159.svg"/><Relationship Id="rId156" Type="http://schemas.openxmlformats.org/officeDocument/2006/relationships/image" Target="../media/image164.png"/><Relationship Id="rId177" Type="http://schemas.openxmlformats.org/officeDocument/2006/relationships/image" Target="../media/image185.svg"/><Relationship Id="rId172" Type="http://schemas.openxmlformats.org/officeDocument/2006/relationships/image" Target="../media/image180.png"/><Relationship Id="rId13" Type="http://schemas.openxmlformats.org/officeDocument/2006/relationships/image" Target="../media/image21.svg"/><Relationship Id="rId18" Type="http://schemas.openxmlformats.org/officeDocument/2006/relationships/image" Target="../media/image26.png"/><Relationship Id="rId39" Type="http://schemas.openxmlformats.org/officeDocument/2006/relationships/image" Target="../media/image47.svg"/><Relationship Id="rId109" Type="http://schemas.openxmlformats.org/officeDocument/2006/relationships/image" Target="../media/image117.svg"/><Relationship Id="rId34" Type="http://schemas.openxmlformats.org/officeDocument/2006/relationships/image" Target="../media/image42.png"/><Relationship Id="rId50" Type="http://schemas.openxmlformats.org/officeDocument/2006/relationships/image" Target="../media/image58.png"/><Relationship Id="rId55" Type="http://schemas.openxmlformats.org/officeDocument/2006/relationships/image" Target="../media/image63.svg"/><Relationship Id="rId76" Type="http://schemas.openxmlformats.org/officeDocument/2006/relationships/image" Target="../media/image84.png"/><Relationship Id="rId97" Type="http://schemas.openxmlformats.org/officeDocument/2006/relationships/image" Target="../media/image105.svg"/><Relationship Id="rId104" Type="http://schemas.openxmlformats.org/officeDocument/2006/relationships/image" Target="../media/image112.png"/><Relationship Id="rId120" Type="http://schemas.openxmlformats.org/officeDocument/2006/relationships/image" Target="../media/image128.png"/><Relationship Id="rId125" Type="http://schemas.openxmlformats.org/officeDocument/2006/relationships/image" Target="../media/image133.svg"/><Relationship Id="rId141" Type="http://schemas.openxmlformats.org/officeDocument/2006/relationships/image" Target="../media/image149.svg"/><Relationship Id="rId146" Type="http://schemas.openxmlformats.org/officeDocument/2006/relationships/image" Target="../media/image154.png"/><Relationship Id="rId167" Type="http://schemas.openxmlformats.org/officeDocument/2006/relationships/image" Target="../media/image175.svg"/><Relationship Id="rId7" Type="http://schemas.openxmlformats.org/officeDocument/2006/relationships/image" Target="../media/image15.svg"/><Relationship Id="rId71" Type="http://schemas.openxmlformats.org/officeDocument/2006/relationships/image" Target="../media/image79.svg"/><Relationship Id="rId92" Type="http://schemas.openxmlformats.org/officeDocument/2006/relationships/image" Target="../media/image100.png"/><Relationship Id="rId162" Type="http://schemas.openxmlformats.org/officeDocument/2006/relationships/image" Target="../media/image170.png"/><Relationship Id="rId2" Type="http://schemas.openxmlformats.org/officeDocument/2006/relationships/image" Target="../media/image10.png"/><Relationship Id="rId29" Type="http://schemas.openxmlformats.org/officeDocument/2006/relationships/image" Target="../media/image37.svg"/><Relationship Id="rId24" Type="http://schemas.openxmlformats.org/officeDocument/2006/relationships/image" Target="../media/image32.png"/><Relationship Id="rId40" Type="http://schemas.openxmlformats.org/officeDocument/2006/relationships/image" Target="../media/image48.png"/><Relationship Id="rId45" Type="http://schemas.openxmlformats.org/officeDocument/2006/relationships/image" Target="../media/image53.svg"/><Relationship Id="rId66" Type="http://schemas.openxmlformats.org/officeDocument/2006/relationships/image" Target="../media/image74.png"/><Relationship Id="rId87" Type="http://schemas.openxmlformats.org/officeDocument/2006/relationships/image" Target="../media/image95.svg"/><Relationship Id="rId110" Type="http://schemas.openxmlformats.org/officeDocument/2006/relationships/image" Target="../media/image118.png"/><Relationship Id="rId115" Type="http://schemas.openxmlformats.org/officeDocument/2006/relationships/image" Target="../media/image123.svg"/><Relationship Id="rId131" Type="http://schemas.openxmlformats.org/officeDocument/2006/relationships/image" Target="../media/image139.svg"/><Relationship Id="rId136" Type="http://schemas.openxmlformats.org/officeDocument/2006/relationships/image" Target="../media/image144.png"/><Relationship Id="rId157" Type="http://schemas.openxmlformats.org/officeDocument/2006/relationships/image" Target="../media/image165.svg"/><Relationship Id="rId178" Type="http://schemas.openxmlformats.org/officeDocument/2006/relationships/image" Target="../media/image186.png"/><Relationship Id="rId61" Type="http://schemas.openxmlformats.org/officeDocument/2006/relationships/image" Target="../media/image69.svg"/><Relationship Id="rId82" Type="http://schemas.openxmlformats.org/officeDocument/2006/relationships/image" Target="../media/image90.png"/><Relationship Id="rId152" Type="http://schemas.openxmlformats.org/officeDocument/2006/relationships/image" Target="../media/image160.png"/><Relationship Id="rId173" Type="http://schemas.openxmlformats.org/officeDocument/2006/relationships/image" Target="../media/image181.svg"/><Relationship Id="rId19" Type="http://schemas.openxmlformats.org/officeDocument/2006/relationships/image" Target="../media/image27.svg"/><Relationship Id="rId14" Type="http://schemas.openxmlformats.org/officeDocument/2006/relationships/image" Target="../media/image22.png"/><Relationship Id="rId30" Type="http://schemas.openxmlformats.org/officeDocument/2006/relationships/image" Target="../media/image38.png"/><Relationship Id="rId35" Type="http://schemas.openxmlformats.org/officeDocument/2006/relationships/image" Target="../media/image43.svg"/><Relationship Id="rId56" Type="http://schemas.openxmlformats.org/officeDocument/2006/relationships/image" Target="../media/image64.png"/><Relationship Id="rId77" Type="http://schemas.openxmlformats.org/officeDocument/2006/relationships/image" Target="../media/image85.svg"/><Relationship Id="rId100" Type="http://schemas.openxmlformats.org/officeDocument/2006/relationships/image" Target="../media/image108.png"/><Relationship Id="rId105" Type="http://schemas.openxmlformats.org/officeDocument/2006/relationships/image" Target="../media/image113.svg"/><Relationship Id="rId126" Type="http://schemas.openxmlformats.org/officeDocument/2006/relationships/image" Target="../media/image134.png"/><Relationship Id="rId147" Type="http://schemas.openxmlformats.org/officeDocument/2006/relationships/image" Target="../media/image155.svg"/><Relationship Id="rId168" Type="http://schemas.openxmlformats.org/officeDocument/2006/relationships/image" Target="../media/image176.png"/><Relationship Id="rId8" Type="http://schemas.openxmlformats.org/officeDocument/2006/relationships/image" Target="../media/image16.png"/><Relationship Id="rId51" Type="http://schemas.openxmlformats.org/officeDocument/2006/relationships/image" Target="../media/image59.svg"/><Relationship Id="rId72" Type="http://schemas.openxmlformats.org/officeDocument/2006/relationships/image" Target="../media/image80.png"/><Relationship Id="rId93" Type="http://schemas.openxmlformats.org/officeDocument/2006/relationships/image" Target="../media/image101.svg"/><Relationship Id="rId98" Type="http://schemas.openxmlformats.org/officeDocument/2006/relationships/image" Target="../media/image106.png"/><Relationship Id="rId121" Type="http://schemas.openxmlformats.org/officeDocument/2006/relationships/image" Target="../media/image129.svg"/><Relationship Id="rId142" Type="http://schemas.openxmlformats.org/officeDocument/2006/relationships/image" Target="../media/image150.png"/><Relationship Id="rId163" Type="http://schemas.openxmlformats.org/officeDocument/2006/relationships/image" Target="../media/image171.svg"/><Relationship Id="rId3" Type="http://schemas.openxmlformats.org/officeDocument/2006/relationships/image" Target="../media/image11.svg"/><Relationship Id="rId25" Type="http://schemas.openxmlformats.org/officeDocument/2006/relationships/image" Target="../media/image33.svg"/><Relationship Id="rId46" Type="http://schemas.openxmlformats.org/officeDocument/2006/relationships/image" Target="../media/image54.png"/><Relationship Id="rId67" Type="http://schemas.openxmlformats.org/officeDocument/2006/relationships/image" Target="../media/image75.svg"/><Relationship Id="rId116" Type="http://schemas.openxmlformats.org/officeDocument/2006/relationships/image" Target="../media/image124.png"/><Relationship Id="rId137" Type="http://schemas.openxmlformats.org/officeDocument/2006/relationships/image" Target="../media/image145.svg"/><Relationship Id="rId158" Type="http://schemas.openxmlformats.org/officeDocument/2006/relationships/image" Target="../media/image166.png"/><Relationship Id="rId20" Type="http://schemas.openxmlformats.org/officeDocument/2006/relationships/image" Target="../media/image28.png"/><Relationship Id="rId41" Type="http://schemas.openxmlformats.org/officeDocument/2006/relationships/image" Target="../media/image49.svg"/><Relationship Id="rId62" Type="http://schemas.openxmlformats.org/officeDocument/2006/relationships/image" Target="../media/image70.png"/><Relationship Id="rId83" Type="http://schemas.openxmlformats.org/officeDocument/2006/relationships/image" Target="../media/image91.svg"/><Relationship Id="rId88" Type="http://schemas.openxmlformats.org/officeDocument/2006/relationships/image" Target="../media/image96.png"/><Relationship Id="rId111" Type="http://schemas.openxmlformats.org/officeDocument/2006/relationships/image" Target="../media/image119.svg"/><Relationship Id="rId132" Type="http://schemas.openxmlformats.org/officeDocument/2006/relationships/image" Target="../media/image140.png"/><Relationship Id="rId153" Type="http://schemas.openxmlformats.org/officeDocument/2006/relationships/image" Target="../media/image161.svg"/><Relationship Id="rId174" Type="http://schemas.openxmlformats.org/officeDocument/2006/relationships/image" Target="../media/image182.png"/><Relationship Id="rId179" Type="http://schemas.openxmlformats.org/officeDocument/2006/relationships/image" Target="../media/image187.svg"/><Relationship Id="rId15" Type="http://schemas.openxmlformats.org/officeDocument/2006/relationships/image" Target="../media/image23.svg"/><Relationship Id="rId36" Type="http://schemas.openxmlformats.org/officeDocument/2006/relationships/image" Target="../media/image44.png"/><Relationship Id="rId57" Type="http://schemas.openxmlformats.org/officeDocument/2006/relationships/image" Target="../media/image65.svg"/><Relationship Id="rId106" Type="http://schemas.openxmlformats.org/officeDocument/2006/relationships/image" Target="../media/image114.png"/><Relationship Id="rId127" Type="http://schemas.openxmlformats.org/officeDocument/2006/relationships/image" Target="../media/image135.svg"/><Relationship Id="rId10" Type="http://schemas.openxmlformats.org/officeDocument/2006/relationships/image" Target="../media/image18.png"/><Relationship Id="rId31" Type="http://schemas.openxmlformats.org/officeDocument/2006/relationships/image" Target="../media/image39.svg"/><Relationship Id="rId52" Type="http://schemas.openxmlformats.org/officeDocument/2006/relationships/image" Target="../media/image60.png"/><Relationship Id="rId73" Type="http://schemas.openxmlformats.org/officeDocument/2006/relationships/image" Target="../media/image81.svg"/><Relationship Id="rId78" Type="http://schemas.openxmlformats.org/officeDocument/2006/relationships/image" Target="../media/image86.png"/><Relationship Id="rId94" Type="http://schemas.openxmlformats.org/officeDocument/2006/relationships/image" Target="../media/image102.png"/><Relationship Id="rId99" Type="http://schemas.openxmlformats.org/officeDocument/2006/relationships/image" Target="../media/image107.svg"/><Relationship Id="rId101" Type="http://schemas.openxmlformats.org/officeDocument/2006/relationships/image" Target="../media/image109.svg"/><Relationship Id="rId122" Type="http://schemas.openxmlformats.org/officeDocument/2006/relationships/image" Target="../media/image130.png"/><Relationship Id="rId143" Type="http://schemas.openxmlformats.org/officeDocument/2006/relationships/image" Target="../media/image151.svg"/><Relationship Id="rId148" Type="http://schemas.openxmlformats.org/officeDocument/2006/relationships/image" Target="../media/image156.png"/><Relationship Id="rId164" Type="http://schemas.openxmlformats.org/officeDocument/2006/relationships/image" Target="../media/image172.png"/><Relationship Id="rId169" Type="http://schemas.openxmlformats.org/officeDocument/2006/relationships/image" Target="../media/image177.svg"/><Relationship Id="rId4" Type="http://schemas.openxmlformats.org/officeDocument/2006/relationships/image" Target="../media/image12.png"/><Relationship Id="rId9" Type="http://schemas.openxmlformats.org/officeDocument/2006/relationships/image" Target="../media/image17.svg"/><Relationship Id="rId180" Type="http://schemas.openxmlformats.org/officeDocument/2006/relationships/image" Target="../media/image188.png"/><Relationship Id="rId26" Type="http://schemas.openxmlformats.org/officeDocument/2006/relationships/image" Target="../media/image34.png"/><Relationship Id="rId47" Type="http://schemas.openxmlformats.org/officeDocument/2006/relationships/image" Target="../media/image55.svg"/><Relationship Id="rId68" Type="http://schemas.openxmlformats.org/officeDocument/2006/relationships/image" Target="../media/image76.png"/><Relationship Id="rId89" Type="http://schemas.openxmlformats.org/officeDocument/2006/relationships/image" Target="../media/image97.svg"/><Relationship Id="rId112" Type="http://schemas.openxmlformats.org/officeDocument/2006/relationships/image" Target="../media/image120.png"/><Relationship Id="rId133" Type="http://schemas.openxmlformats.org/officeDocument/2006/relationships/image" Target="../media/image141.svg"/><Relationship Id="rId154" Type="http://schemas.openxmlformats.org/officeDocument/2006/relationships/image" Target="../media/image162.png"/><Relationship Id="rId175" Type="http://schemas.openxmlformats.org/officeDocument/2006/relationships/image" Target="../media/image183.svg"/><Relationship Id="rId16" Type="http://schemas.openxmlformats.org/officeDocument/2006/relationships/image" Target="../media/image24.png"/><Relationship Id="rId37" Type="http://schemas.openxmlformats.org/officeDocument/2006/relationships/image" Target="../media/image45.svg"/><Relationship Id="rId58" Type="http://schemas.openxmlformats.org/officeDocument/2006/relationships/image" Target="../media/image66.png"/><Relationship Id="rId79" Type="http://schemas.openxmlformats.org/officeDocument/2006/relationships/image" Target="../media/image87.svg"/><Relationship Id="rId102" Type="http://schemas.openxmlformats.org/officeDocument/2006/relationships/image" Target="../media/image110.png"/><Relationship Id="rId123" Type="http://schemas.openxmlformats.org/officeDocument/2006/relationships/image" Target="../media/image131.svg"/><Relationship Id="rId144" Type="http://schemas.openxmlformats.org/officeDocument/2006/relationships/image" Target="../media/image152.png"/><Relationship Id="rId90" Type="http://schemas.openxmlformats.org/officeDocument/2006/relationships/image" Target="../media/image98.png"/><Relationship Id="rId165" Type="http://schemas.openxmlformats.org/officeDocument/2006/relationships/image" Target="../media/image173.svg"/><Relationship Id="rId27" Type="http://schemas.openxmlformats.org/officeDocument/2006/relationships/image" Target="../media/image35.svg"/><Relationship Id="rId48" Type="http://schemas.openxmlformats.org/officeDocument/2006/relationships/image" Target="../media/image56.png"/><Relationship Id="rId69" Type="http://schemas.openxmlformats.org/officeDocument/2006/relationships/image" Target="../media/image77.svg"/><Relationship Id="rId113" Type="http://schemas.openxmlformats.org/officeDocument/2006/relationships/image" Target="../media/image121.svg"/><Relationship Id="rId134" Type="http://schemas.openxmlformats.org/officeDocument/2006/relationships/image" Target="../media/image142.png"/><Relationship Id="rId80" Type="http://schemas.openxmlformats.org/officeDocument/2006/relationships/image" Target="../media/image88.png"/><Relationship Id="rId155" Type="http://schemas.openxmlformats.org/officeDocument/2006/relationships/image" Target="../media/image163.svg"/><Relationship Id="rId176" Type="http://schemas.openxmlformats.org/officeDocument/2006/relationships/image" Target="../media/image184.png"/><Relationship Id="rId17" Type="http://schemas.openxmlformats.org/officeDocument/2006/relationships/image" Target="../media/image25.svg"/><Relationship Id="rId38" Type="http://schemas.openxmlformats.org/officeDocument/2006/relationships/image" Target="../media/image46.png"/><Relationship Id="rId59" Type="http://schemas.openxmlformats.org/officeDocument/2006/relationships/image" Target="../media/image67.svg"/><Relationship Id="rId103" Type="http://schemas.openxmlformats.org/officeDocument/2006/relationships/image" Target="../media/image111.svg"/><Relationship Id="rId124" Type="http://schemas.openxmlformats.org/officeDocument/2006/relationships/image" Target="../media/image132.png"/><Relationship Id="rId70" Type="http://schemas.openxmlformats.org/officeDocument/2006/relationships/image" Target="../media/image78.png"/><Relationship Id="rId91" Type="http://schemas.openxmlformats.org/officeDocument/2006/relationships/image" Target="../media/image99.svg"/><Relationship Id="rId145" Type="http://schemas.openxmlformats.org/officeDocument/2006/relationships/image" Target="../media/image153.svg"/><Relationship Id="rId166" Type="http://schemas.openxmlformats.org/officeDocument/2006/relationships/image" Target="../media/image174.png"/><Relationship Id="rId1" Type="http://schemas.openxmlformats.org/officeDocument/2006/relationships/slideLayout" Target="../slideLayouts/slideLayout44.xml"/><Relationship Id="rId28" Type="http://schemas.openxmlformats.org/officeDocument/2006/relationships/image" Target="../media/image36.png"/><Relationship Id="rId49" Type="http://schemas.openxmlformats.org/officeDocument/2006/relationships/image" Target="../media/image57.svg"/><Relationship Id="rId114" Type="http://schemas.openxmlformats.org/officeDocument/2006/relationships/image" Target="../media/image1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7CD08-22B5-A646-A2FD-2F9336BE39ED}"/>
              </a:ext>
            </a:extLst>
          </p:cNvPr>
          <p:cNvSpPr txBox="1"/>
          <p:nvPr/>
        </p:nvSpPr>
        <p:spPr>
          <a:xfrm>
            <a:off x="340659" y="1237746"/>
            <a:ext cx="5486400" cy="2062103"/>
          </a:xfrm>
          <a:prstGeom prst="rect">
            <a:avLst/>
          </a:prstGeom>
          <a:noFill/>
        </p:spPr>
        <p:txBody>
          <a:bodyPr wrap="square" rtlCol="0" anchor="t">
            <a:spAutoFit/>
          </a:bodyPr>
          <a:lstStyle/>
          <a:p>
            <a:r>
              <a:rPr lang="en-US" sz="1600" b="1" dirty="0">
                <a:solidFill>
                  <a:srgbClr val="004A60"/>
                </a:solidFill>
              </a:rPr>
              <a:t>IMAGE GUIDELINES</a:t>
            </a:r>
          </a:p>
          <a:p>
            <a:endParaRPr lang="en-US" sz="1600" b="1" dirty="0"/>
          </a:p>
          <a:p>
            <a:pPr>
              <a:defRPr/>
            </a:pPr>
            <a:r>
              <a:rPr lang="en-US" sz="1600" dirty="0">
                <a:solidFill>
                  <a:schemeClr val="tx2"/>
                </a:solidFill>
              </a:rPr>
              <a:t>Please refrain from the use of cartoons, memes, or celebrity figures. Please ensure that the images you use </a:t>
            </a:r>
            <a:br>
              <a:rPr lang="en-US" sz="1600" dirty="0">
                <a:solidFill>
                  <a:schemeClr val="tx2"/>
                </a:solidFill>
                <a:cs typeface="Arial"/>
              </a:rPr>
            </a:br>
            <a:r>
              <a:rPr lang="en-US" sz="1600" dirty="0">
                <a:solidFill>
                  <a:schemeClr val="tx2"/>
                </a:solidFill>
              </a:rPr>
              <a:t>in this presentation are licensed for external use. </a:t>
            </a:r>
            <a:br>
              <a:rPr lang="en-US" sz="1600" dirty="0">
                <a:solidFill>
                  <a:schemeClr val="tx2"/>
                </a:solidFill>
                <a:cs typeface="Arial"/>
              </a:rPr>
            </a:br>
            <a:br>
              <a:rPr lang="en-US" sz="1600" dirty="0">
                <a:solidFill>
                  <a:schemeClr val="tx2"/>
                </a:solidFill>
                <a:cs typeface="Arial"/>
              </a:rPr>
            </a:br>
            <a:r>
              <a:rPr lang="en-US" sz="1600" dirty="0">
                <a:solidFill>
                  <a:schemeClr val="tx2"/>
                </a:solidFill>
              </a:rPr>
              <a:t>You can find free stock images at </a:t>
            </a:r>
            <a:r>
              <a:rPr lang="en-US" sz="1600" dirty="0">
                <a:solidFill>
                  <a:schemeClr val="tx2"/>
                </a:solidFill>
                <a:hlinkClick r:id="rId2"/>
              </a:rPr>
              <a:t>Unsplash</a:t>
            </a:r>
            <a:r>
              <a:rPr lang="en-US" sz="1600" dirty="0">
                <a:solidFill>
                  <a:schemeClr val="tx2"/>
                </a:solidFill>
              </a:rPr>
              <a:t>, or you can purchase images from </a:t>
            </a:r>
            <a:r>
              <a:rPr lang="en-US" sz="1600" dirty="0">
                <a:solidFill>
                  <a:schemeClr val="tx2"/>
                </a:solidFill>
                <a:hlinkClick r:id="rId3"/>
              </a:rPr>
              <a:t>iStock</a:t>
            </a:r>
            <a:r>
              <a:rPr lang="en-US" sz="1600" dirty="0">
                <a:solidFill>
                  <a:schemeClr val="tx2"/>
                </a:solidFill>
              </a:rPr>
              <a:t> or </a:t>
            </a:r>
            <a:r>
              <a:rPr lang="en-US" sz="1600" dirty="0">
                <a:solidFill>
                  <a:schemeClr val="tx2"/>
                </a:solidFill>
                <a:hlinkClick r:id="rId4"/>
              </a:rPr>
              <a:t>Shutterstock</a:t>
            </a:r>
            <a:r>
              <a:rPr lang="en-US" sz="1600" dirty="0">
                <a:solidFill>
                  <a:schemeClr val="tx2"/>
                </a:solidFill>
              </a:rPr>
              <a:t>.</a:t>
            </a:r>
            <a:endParaRPr lang="en-US" sz="1600" dirty="0">
              <a:solidFill>
                <a:schemeClr val="tx2"/>
              </a:solidFill>
              <a:cs typeface="Arial"/>
            </a:endParaRPr>
          </a:p>
        </p:txBody>
      </p:sp>
      <p:sp>
        <p:nvSpPr>
          <p:cNvPr id="4" name="TextBox 3">
            <a:extLst>
              <a:ext uri="{FF2B5EF4-FFF2-40B4-BE49-F238E27FC236}">
                <a16:creationId xmlns:a16="http://schemas.microsoft.com/office/drawing/2014/main" id="{8F4AAA38-2865-D64E-84A6-627312E5B1A3}"/>
              </a:ext>
            </a:extLst>
          </p:cNvPr>
          <p:cNvSpPr txBox="1"/>
          <p:nvPr/>
        </p:nvSpPr>
        <p:spPr>
          <a:xfrm>
            <a:off x="6284260" y="1237746"/>
            <a:ext cx="5526740" cy="5262979"/>
          </a:xfrm>
          <a:prstGeom prst="rect">
            <a:avLst/>
          </a:prstGeom>
          <a:noFill/>
        </p:spPr>
        <p:txBody>
          <a:bodyPr wrap="square" rtlCol="0" anchor="t">
            <a:spAutoFit/>
          </a:bodyPr>
          <a:lstStyle/>
          <a:p>
            <a:r>
              <a:rPr lang="en-US" sz="1600" b="1" dirty="0">
                <a:solidFill>
                  <a:srgbClr val="004A60"/>
                </a:solidFill>
              </a:rPr>
              <a:t>DESIGN GUIDELINES</a:t>
            </a:r>
          </a:p>
          <a:p>
            <a:endParaRPr lang="en-US" sz="1600" b="1" dirty="0"/>
          </a:p>
          <a:p>
            <a:pPr>
              <a:defRPr/>
            </a:pPr>
            <a:r>
              <a:rPr lang="en-US" sz="1600" b="1" dirty="0">
                <a:solidFill>
                  <a:schemeClr val="tx2"/>
                </a:solidFill>
              </a:rPr>
              <a:t>The Arial font family has been used to design this presentation. Do not use any other fonts in your slides.</a:t>
            </a:r>
          </a:p>
          <a:p>
            <a:pPr>
              <a:defRPr/>
            </a:pPr>
            <a:endParaRPr lang="en-US" sz="1600" dirty="0">
              <a:solidFill>
                <a:schemeClr val="tx2"/>
              </a:solidFill>
            </a:endParaRPr>
          </a:p>
          <a:p>
            <a:pPr>
              <a:defRPr/>
            </a:pPr>
            <a:r>
              <a:rPr lang="en-US" sz="1600" dirty="0">
                <a:solidFill>
                  <a:schemeClr val="tx2"/>
                </a:solidFill>
              </a:rPr>
              <a:t>This presentation has been divided into sections that correspond to the colors designated on the agenda. Please make sure your sections use slides from the corresponding color. </a:t>
            </a:r>
          </a:p>
          <a:p>
            <a:pPr>
              <a:defRPr/>
            </a:pPr>
            <a:endParaRPr lang="en-US" sz="1600" dirty="0">
              <a:solidFill>
                <a:schemeClr val="tx2"/>
              </a:solidFill>
            </a:endParaRPr>
          </a:p>
          <a:p>
            <a:pPr>
              <a:defRPr/>
            </a:pPr>
            <a:r>
              <a:rPr lang="en-US" sz="1600" dirty="0">
                <a:solidFill>
                  <a:schemeClr val="tx2"/>
                </a:solidFill>
              </a:rPr>
              <a:t>An icon library has been provided under the “resources” section. </a:t>
            </a:r>
          </a:p>
          <a:p>
            <a:pPr>
              <a:defRPr/>
            </a:pPr>
            <a:endParaRPr lang="en-US" sz="1600" dirty="0">
              <a:solidFill>
                <a:schemeClr val="tx2"/>
              </a:solidFill>
            </a:endParaRPr>
          </a:p>
          <a:p>
            <a:pPr>
              <a:defRPr/>
            </a:pPr>
            <a:r>
              <a:rPr lang="en-US" sz="1600" dirty="0">
                <a:solidFill>
                  <a:schemeClr val="tx2"/>
                </a:solidFill>
              </a:rPr>
              <a:t>The slides have intentionally been designed with a “less is more” philosophy. Avoid using too much text or too many visuals on one slide. If there are any slides that do not work with your content, feel free not to use them. </a:t>
            </a:r>
          </a:p>
          <a:p>
            <a:pPr>
              <a:defRPr/>
            </a:pPr>
            <a:endParaRPr lang="en-US" sz="1600" dirty="0">
              <a:solidFill>
                <a:schemeClr val="tx2"/>
              </a:solidFill>
            </a:endParaRPr>
          </a:p>
          <a:p>
            <a:pPr>
              <a:defRPr/>
            </a:pPr>
            <a:r>
              <a:rPr lang="en-US" sz="1600" dirty="0">
                <a:solidFill>
                  <a:schemeClr val="tx2"/>
                </a:solidFill>
              </a:rPr>
              <a:t>Your completed presentation will go to the AHP Education team for final approval. </a:t>
            </a:r>
            <a:r>
              <a:rPr lang="en-US" sz="1600" b="1" dirty="0">
                <a:solidFill>
                  <a:schemeClr val="tx2"/>
                </a:solidFill>
              </a:rPr>
              <a:t>If you have any questions,</a:t>
            </a:r>
            <a:r>
              <a:rPr lang="en-US" sz="1600" b="1" dirty="0">
                <a:solidFill>
                  <a:schemeClr val="tx2"/>
                </a:solidFill>
                <a:cs typeface="Arial"/>
              </a:rPr>
              <a:t> </a:t>
            </a:r>
            <a:r>
              <a:rPr lang="en-US" sz="1600" b="1" dirty="0">
                <a:solidFill>
                  <a:schemeClr val="tx2"/>
                </a:solidFill>
              </a:rPr>
              <a:t>please email education@ahp.org.</a:t>
            </a:r>
            <a:endParaRPr lang="en-US" sz="1600" b="1" dirty="0">
              <a:solidFill>
                <a:schemeClr val="tx2"/>
              </a:solidFill>
              <a:cs typeface="Arial"/>
            </a:endParaRPr>
          </a:p>
        </p:txBody>
      </p:sp>
      <p:cxnSp>
        <p:nvCxnSpPr>
          <p:cNvPr id="5" name="Straight Connector 4">
            <a:extLst>
              <a:ext uri="{FF2B5EF4-FFF2-40B4-BE49-F238E27FC236}">
                <a16:creationId xmlns:a16="http://schemas.microsoft.com/office/drawing/2014/main" id="{ADF01AB6-DAD2-1A44-868D-EA354A2958F7}"/>
              </a:ext>
            </a:extLst>
          </p:cNvPr>
          <p:cNvCxnSpPr>
            <a:cxnSpLocks/>
          </p:cNvCxnSpPr>
          <p:nvPr/>
        </p:nvCxnSpPr>
        <p:spPr>
          <a:xfrm>
            <a:off x="228600" y="990600"/>
            <a:ext cx="8903368" cy="0"/>
          </a:xfrm>
          <a:prstGeom prst="line">
            <a:avLst/>
          </a:prstGeom>
          <a:noFill/>
          <a:ln w="14288" cap="flat">
            <a:solidFill>
              <a:srgbClr val="821A56"/>
            </a:solidFill>
            <a:prstDash val="solid"/>
            <a:miter lim="800000"/>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40B4D54B-0BD1-A64D-BAAE-616730D3F7ED}"/>
              </a:ext>
            </a:extLst>
          </p:cNvPr>
          <p:cNvSpPr txBox="1"/>
          <p:nvPr/>
        </p:nvSpPr>
        <p:spPr>
          <a:xfrm>
            <a:off x="304800" y="381000"/>
            <a:ext cx="9479280" cy="461665"/>
          </a:xfrm>
          <a:prstGeom prst="rect">
            <a:avLst/>
          </a:prstGeom>
          <a:noFill/>
        </p:spPr>
        <p:txBody>
          <a:bodyPr wrap="square" rtlCol="0">
            <a:spAutoFit/>
          </a:bodyPr>
          <a:lstStyle/>
          <a:p>
            <a:r>
              <a:rPr lang="en-US" sz="2400" b="1" dirty="0">
                <a:solidFill>
                  <a:srgbClr val="821A56"/>
                </a:solidFill>
              </a:rPr>
              <a:t>Welcome to the 2020 AHP International Conference Template!</a:t>
            </a:r>
          </a:p>
        </p:txBody>
      </p:sp>
    </p:spTree>
    <p:extLst>
      <p:ext uri="{BB962C8B-B14F-4D97-AF65-F5344CB8AC3E}">
        <p14:creationId xmlns:p14="http://schemas.microsoft.com/office/powerpoint/2010/main" val="272570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A002B-47A0-2C48-BCCF-16784172FED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B42524C-1AFA-E04C-BFFB-ED293408186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F8F0B67-9BFD-8C43-AE20-0395B5F53A54}"/>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9F9E81D7-54F3-E041-A4F8-78F8BBF97D2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779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C945A9-01A6-C245-B2B1-797DA7E3B4FE}"/>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0C352ACE-EC81-9043-8F52-0188DFD9930A}"/>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8127C15F-793B-774E-A1C2-2952770A3F2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442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82FE1-A47D-744B-9671-293431319F6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6C391F9-2AC3-BD48-97E2-1EFC994982D6}"/>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108D3F2A-E52A-5C49-8BC0-F9E8877A53F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D2436845-EDEF-994F-B091-594F045499B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17639DC-B699-2648-9C60-83EDF22D6DA1}"/>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324516B9-0DD9-884D-B8F8-AA14FB0F2D58}"/>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EBC928F8-D8E5-F142-8420-2AFD40FF9BC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80C8028-9F46-EF40-BF86-C682BD5B0B6A}"/>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F0BC1D3-A10C-D643-B8F9-C93469B6018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66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C7475-CED4-1F40-B1A2-F540D8E7DA9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77E7B78A-E5C4-B247-ADE9-EA5EBEF442BF}"/>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B2C2678-9ED0-1E4F-9636-B7723F3E3F8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4048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3FE223-EAB1-A646-B2A0-31901BF6D60D}"/>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D3E05D1F-4AF9-8048-A4B1-F8212FA89DA1}"/>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9819B0BC-1AB3-D345-89DA-D98F59C0E04E}"/>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35D5B289-64CD-5149-811E-5763E672DBAA}"/>
              </a:ext>
            </a:extLst>
          </p:cNvPr>
          <p:cNvSpPr>
            <a:spLocks noGrp="1"/>
          </p:cNvSpPr>
          <p:nvPr>
            <p:ph type="body" sz="quarter" idx="17"/>
          </p:nvPr>
        </p:nvSpPr>
        <p:spPr/>
        <p:txBody>
          <a:bodyPr/>
          <a:lstStyle/>
          <a:p>
            <a:endParaRPr lang="en-US"/>
          </a:p>
        </p:txBody>
      </p:sp>
      <p:sp>
        <p:nvSpPr>
          <p:cNvPr id="2" name="Text Placeholder 1">
            <a:extLst>
              <a:ext uri="{FF2B5EF4-FFF2-40B4-BE49-F238E27FC236}">
                <a16:creationId xmlns:a16="http://schemas.microsoft.com/office/drawing/2014/main" id="{30F2BC60-D754-764C-8C1B-7E512DB7D1F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204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8D197-59C0-2D41-B470-3CEB02FA5755}"/>
              </a:ext>
            </a:extLst>
          </p:cNvPr>
          <p:cNvSpPr>
            <a:spLocks noGrp="1"/>
          </p:cNvSpPr>
          <p:nvPr>
            <p:ph sz="quarter" idx="10"/>
          </p:nvPr>
        </p:nvSpPr>
        <p:spPr/>
        <p:txBody>
          <a:bodyPr/>
          <a:lstStyle/>
          <a:p>
            <a:endParaRPr lang="en-US"/>
          </a:p>
        </p:txBody>
      </p:sp>
      <p:sp>
        <p:nvSpPr>
          <p:cNvPr id="3" name="Text Placeholder 2">
            <a:extLst>
              <a:ext uri="{FF2B5EF4-FFF2-40B4-BE49-F238E27FC236}">
                <a16:creationId xmlns:a16="http://schemas.microsoft.com/office/drawing/2014/main" id="{FEEB0143-2C74-0F45-B73F-29362A240CF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49A03C8-8D20-2249-A6C7-FEDFDC89BFF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627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6D129-56CB-9F4C-BED3-577FB11BC33F}"/>
              </a:ext>
            </a:extLst>
          </p:cNvPr>
          <p:cNvSpPr>
            <a:spLocks noGrp="1"/>
          </p:cNvSpPr>
          <p:nvPr>
            <p:ph sz="quarter" idx="10"/>
          </p:nvPr>
        </p:nvSpPr>
        <p:spPr/>
        <p:txBody>
          <a:bodyPr/>
          <a:lstStyle/>
          <a:p>
            <a:endParaRPr lang="en-US"/>
          </a:p>
        </p:txBody>
      </p:sp>
      <p:sp>
        <p:nvSpPr>
          <p:cNvPr id="3" name="Text Placeholder 2">
            <a:extLst>
              <a:ext uri="{FF2B5EF4-FFF2-40B4-BE49-F238E27FC236}">
                <a16:creationId xmlns:a16="http://schemas.microsoft.com/office/drawing/2014/main" id="{45AD0A5E-B41C-BC4C-8C72-B821D227FB8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B1F5BFEB-806F-1C49-9772-94E0D4E5F877}"/>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05FCF520-1671-5A4C-AE05-B1ECB70ABA16}"/>
              </a:ext>
            </a:extLst>
          </p:cNvPr>
          <p:cNvSpPr>
            <a:spLocks noGrp="1"/>
          </p:cNvSpPr>
          <p:nvPr>
            <p:ph sz="quarter" idx="16"/>
          </p:nvPr>
        </p:nvSpPr>
        <p:spPr/>
        <p:txBody>
          <a:bodyPr/>
          <a:lstStyle/>
          <a:p>
            <a:endParaRPr lang="en-US"/>
          </a:p>
        </p:txBody>
      </p:sp>
      <p:sp>
        <p:nvSpPr>
          <p:cNvPr id="6" name="Text Placeholder 5">
            <a:extLst>
              <a:ext uri="{FF2B5EF4-FFF2-40B4-BE49-F238E27FC236}">
                <a16:creationId xmlns:a16="http://schemas.microsoft.com/office/drawing/2014/main" id="{DE4DBD6D-B5ED-094D-9A10-5A94018F0B02}"/>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D0C8472F-C131-DD48-8618-F7EE4CFE4F1C}"/>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4DC16298-2217-5345-9870-B63D12FA80A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967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22CDA-836F-D043-A21D-43FF14CA284B}"/>
              </a:ext>
            </a:extLst>
          </p:cNvPr>
          <p:cNvSpPr>
            <a:spLocks noGrp="1"/>
          </p:cNvSpPr>
          <p:nvPr>
            <p:ph type="body" sz="quarter" idx="11"/>
          </p:nvPr>
        </p:nvSpPr>
        <p:spPr/>
        <p:txBody>
          <a:bodyPr/>
          <a:lstStyle/>
          <a:p>
            <a:endParaRPr lang="en-US"/>
          </a:p>
        </p:txBody>
      </p:sp>
      <p:sp>
        <p:nvSpPr>
          <p:cNvPr id="3" name="Content Placeholder 2">
            <a:extLst>
              <a:ext uri="{FF2B5EF4-FFF2-40B4-BE49-F238E27FC236}">
                <a16:creationId xmlns:a16="http://schemas.microsoft.com/office/drawing/2014/main" id="{8138EF2F-44AD-334E-928E-86505D8B0E48}"/>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B400AA6C-DE02-D148-A0D3-21A86583E20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8904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12FAD-C46A-E945-A84B-E2042C7C249D}"/>
              </a:ext>
            </a:extLst>
          </p:cNvPr>
          <p:cNvSpPr>
            <a:spLocks noGrp="1"/>
          </p:cNvSpPr>
          <p:nvPr>
            <p:ph type="body" sz="quarter" idx="14"/>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1A9C39A1-B328-6540-B274-2D677BC5E057}"/>
              </a:ext>
            </a:extLst>
          </p:cNvPr>
          <p:cNvSpPr>
            <a:spLocks noGrp="1"/>
          </p:cNvSpPr>
          <p:nvPr>
            <p:ph type="body" sz="quarter" idx="16"/>
          </p:nvPr>
        </p:nvSpPr>
        <p:spPr/>
        <p:txBody>
          <a:bodyPr>
            <a:normAutofit lnSpcReduction="10000"/>
          </a:bodyPr>
          <a:lstStyle/>
          <a:p>
            <a:endParaRPr lang="en-US"/>
          </a:p>
        </p:txBody>
      </p:sp>
    </p:spTree>
    <p:extLst>
      <p:ext uri="{BB962C8B-B14F-4D97-AF65-F5344CB8AC3E}">
        <p14:creationId xmlns:p14="http://schemas.microsoft.com/office/powerpoint/2010/main" val="30688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134F7-6FB1-2C45-BF8D-7492BC878271}"/>
              </a:ext>
            </a:extLst>
          </p:cNvPr>
          <p:cNvSpPr>
            <a:spLocks noGrp="1"/>
          </p:cNvSpPr>
          <p:nvPr>
            <p:ph type="body" sz="quarter" idx="14"/>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CF7E3533-1E01-5F4F-B813-32202ED3A65A}"/>
              </a:ext>
            </a:extLst>
          </p:cNvPr>
          <p:cNvSpPr>
            <a:spLocks noGrp="1"/>
          </p:cNvSpPr>
          <p:nvPr>
            <p:ph type="body" sz="quarter" idx="16"/>
          </p:nvPr>
        </p:nvSpPr>
        <p:spPr/>
        <p:txBody>
          <a:bodyPr>
            <a:normAutofit lnSpcReduction="10000"/>
          </a:bodyPr>
          <a:lstStyle/>
          <a:p>
            <a:endParaRPr lang="en-US"/>
          </a:p>
        </p:txBody>
      </p:sp>
    </p:spTree>
    <p:extLst>
      <p:ext uri="{BB962C8B-B14F-4D97-AF65-F5344CB8AC3E}">
        <p14:creationId xmlns:p14="http://schemas.microsoft.com/office/powerpoint/2010/main" val="59992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7307306-68D9-EB45-A4CB-54E9DEFD7D08}"/>
              </a:ext>
            </a:extLst>
          </p:cNvPr>
          <p:cNvCxnSpPr>
            <a:cxnSpLocks/>
          </p:cNvCxnSpPr>
          <p:nvPr/>
        </p:nvCxnSpPr>
        <p:spPr>
          <a:xfrm>
            <a:off x="228600" y="990600"/>
            <a:ext cx="8807116" cy="0"/>
          </a:xfrm>
          <a:prstGeom prst="line">
            <a:avLst/>
          </a:prstGeom>
          <a:noFill/>
          <a:ln w="14288" cap="flat">
            <a:solidFill>
              <a:srgbClr val="821A56"/>
            </a:solidFill>
            <a:prstDash val="solid"/>
            <a:miter lim="800000"/>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45D7CD08-22B5-A646-A2FD-2F9336BE39ED}"/>
              </a:ext>
            </a:extLst>
          </p:cNvPr>
          <p:cNvSpPr txBox="1"/>
          <p:nvPr/>
        </p:nvSpPr>
        <p:spPr>
          <a:xfrm>
            <a:off x="340659" y="1341710"/>
            <a:ext cx="5486400" cy="3293209"/>
          </a:xfrm>
          <a:prstGeom prst="rect">
            <a:avLst/>
          </a:prstGeom>
          <a:noFill/>
        </p:spPr>
        <p:txBody>
          <a:bodyPr wrap="square" rtlCol="0">
            <a:spAutoFit/>
          </a:bodyPr>
          <a:lstStyle/>
          <a:p>
            <a:r>
              <a:rPr lang="en-US" sz="1600" b="1" dirty="0">
                <a:solidFill>
                  <a:srgbClr val="004A60"/>
                </a:solidFill>
              </a:rPr>
              <a:t>CONTENT GUIDELINES</a:t>
            </a:r>
          </a:p>
          <a:p>
            <a:endParaRPr lang="en-US" sz="1600" b="1" dirty="0"/>
          </a:p>
          <a:p>
            <a:pPr>
              <a:defRPr/>
            </a:pPr>
            <a:r>
              <a:rPr lang="en-US" sz="1600" dirty="0">
                <a:solidFill>
                  <a:schemeClr val="tx1">
                    <a:lumMod val="50000"/>
                  </a:schemeClr>
                </a:solidFill>
              </a:rPr>
              <a:t>It is best to make only one main point for each slide. </a:t>
            </a:r>
          </a:p>
          <a:p>
            <a:pPr>
              <a:defRPr/>
            </a:pPr>
            <a:r>
              <a:rPr lang="en-US" sz="1600" dirty="0">
                <a:solidFill>
                  <a:schemeClr val="tx1">
                    <a:lumMod val="50000"/>
                  </a:schemeClr>
                </a:solidFill>
              </a:rPr>
              <a:t>Be concise and coherent and avoid trying to cover too much ground on a single slide. Remember, your slides are there to support your presentation, not stand in for your presentation.  </a:t>
            </a:r>
          </a:p>
          <a:p>
            <a:pPr>
              <a:defRPr/>
            </a:pPr>
            <a:endParaRPr lang="en-US" sz="1600" dirty="0">
              <a:solidFill>
                <a:schemeClr val="tx1">
                  <a:lumMod val="50000"/>
                </a:schemeClr>
              </a:solidFill>
            </a:endParaRPr>
          </a:p>
          <a:p>
            <a:pPr>
              <a:defRPr/>
            </a:pPr>
            <a:r>
              <a:rPr lang="en-US" sz="1600" dirty="0">
                <a:solidFill>
                  <a:schemeClr val="tx1">
                    <a:lumMod val="50000"/>
                  </a:schemeClr>
                </a:solidFill>
              </a:rPr>
              <a:t>Use bullets sparsely, spell out acronyms which are not obvious to your audience, and do not use acronyms </a:t>
            </a:r>
            <a:br>
              <a:rPr lang="en-US" sz="1600" dirty="0">
                <a:solidFill>
                  <a:schemeClr val="tx1">
                    <a:lumMod val="50000"/>
                  </a:schemeClr>
                </a:solidFill>
              </a:rPr>
            </a:br>
            <a:r>
              <a:rPr lang="en-US" sz="1600" dirty="0">
                <a:solidFill>
                  <a:schemeClr val="tx1">
                    <a:lumMod val="50000"/>
                  </a:schemeClr>
                </a:solidFill>
              </a:rPr>
              <a:t>for product names. Please be mindful of not using inappropriate language or controversial topics in </a:t>
            </a:r>
            <a:br>
              <a:rPr lang="en-US" sz="1600" dirty="0">
                <a:solidFill>
                  <a:schemeClr val="tx1">
                    <a:lumMod val="50000"/>
                  </a:schemeClr>
                </a:solidFill>
              </a:rPr>
            </a:br>
            <a:r>
              <a:rPr lang="en-US" sz="1600" dirty="0">
                <a:solidFill>
                  <a:schemeClr val="tx1">
                    <a:lumMod val="50000"/>
                  </a:schemeClr>
                </a:solidFill>
              </a:rPr>
              <a:t>your presentation.</a:t>
            </a:r>
          </a:p>
        </p:txBody>
      </p:sp>
      <p:sp>
        <p:nvSpPr>
          <p:cNvPr id="4" name="TextBox 3">
            <a:extLst>
              <a:ext uri="{FF2B5EF4-FFF2-40B4-BE49-F238E27FC236}">
                <a16:creationId xmlns:a16="http://schemas.microsoft.com/office/drawing/2014/main" id="{8F4AAA38-2865-D64E-84A6-627312E5B1A3}"/>
              </a:ext>
            </a:extLst>
          </p:cNvPr>
          <p:cNvSpPr txBox="1"/>
          <p:nvPr/>
        </p:nvSpPr>
        <p:spPr>
          <a:xfrm>
            <a:off x="6284260" y="1341710"/>
            <a:ext cx="5418114" cy="4031873"/>
          </a:xfrm>
          <a:prstGeom prst="rect">
            <a:avLst/>
          </a:prstGeom>
          <a:noFill/>
        </p:spPr>
        <p:txBody>
          <a:bodyPr wrap="square" rtlCol="0" anchor="t">
            <a:spAutoFit/>
          </a:bodyPr>
          <a:lstStyle/>
          <a:p>
            <a:r>
              <a:rPr lang="en-US" sz="1600" b="1" dirty="0">
                <a:solidFill>
                  <a:srgbClr val="004A60"/>
                </a:solidFill>
              </a:rPr>
              <a:t>GENERAL GUIDELINES</a:t>
            </a:r>
          </a:p>
          <a:p>
            <a:endParaRPr lang="en-US" sz="1600" b="1" dirty="0"/>
          </a:p>
          <a:p>
            <a:pPr>
              <a:defRPr/>
            </a:pPr>
            <a:r>
              <a:rPr lang="en-US" sz="1600" dirty="0">
                <a:solidFill>
                  <a:schemeClr val="tx1">
                    <a:lumMod val="50000"/>
                  </a:schemeClr>
                </a:solidFill>
              </a:rPr>
              <a:t>If you are using content/slides from a previously created presentation deck please do not drag in slides from that deck into this one as that will add more slide masters, change the slide formatting, and increase the file size considerably. The best way to reuse old content is to copy the text/images from the existing slide, create a new slide in this deck, paste the content on the new slide, and then format it accordingly to match the look of this deck. </a:t>
            </a:r>
          </a:p>
          <a:p>
            <a:pPr>
              <a:defRPr/>
            </a:pPr>
            <a:endParaRPr lang="en-US" sz="1600" dirty="0">
              <a:solidFill>
                <a:schemeClr val="tx1">
                  <a:lumMod val="50000"/>
                </a:schemeClr>
              </a:solidFill>
            </a:endParaRPr>
          </a:p>
          <a:p>
            <a:pPr>
              <a:defRPr/>
            </a:pPr>
            <a:r>
              <a:rPr lang="en-US" sz="1600" dirty="0">
                <a:solidFill>
                  <a:schemeClr val="tx1">
                    <a:lumMod val="50000"/>
                  </a:schemeClr>
                </a:solidFill>
              </a:rPr>
              <a:t>Instructions and guidelines have been provided on slides such as this one throughout the template. </a:t>
            </a:r>
            <a:r>
              <a:rPr lang="en-US" sz="1600" b="1" dirty="0">
                <a:solidFill>
                  <a:schemeClr val="tx1">
                    <a:lumMod val="50000"/>
                  </a:schemeClr>
                </a:solidFill>
              </a:rPr>
              <a:t>Please go through the deck and delete all hidden and unused slides once you have finished building your presentation.</a:t>
            </a:r>
            <a:endParaRPr lang="en-US" sz="1600" b="1" dirty="0">
              <a:solidFill>
                <a:schemeClr val="tx1">
                  <a:lumMod val="50000"/>
                </a:schemeClr>
              </a:solidFill>
              <a:cs typeface="Arial"/>
            </a:endParaRPr>
          </a:p>
        </p:txBody>
      </p:sp>
      <p:sp>
        <p:nvSpPr>
          <p:cNvPr id="6" name="TextBox 5">
            <a:extLst>
              <a:ext uri="{FF2B5EF4-FFF2-40B4-BE49-F238E27FC236}">
                <a16:creationId xmlns:a16="http://schemas.microsoft.com/office/drawing/2014/main" id="{40B4D54B-0BD1-A64D-BAAE-616730D3F7ED}"/>
              </a:ext>
            </a:extLst>
          </p:cNvPr>
          <p:cNvSpPr txBox="1"/>
          <p:nvPr/>
        </p:nvSpPr>
        <p:spPr>
          <a:xfrm>
            <a:off x="304800" y="381000"/>
            <a:ext cx="9257211" cy="461665"/>
          </a:xfrm>
          <a:prstGeom prst="rect">
            <a:avLst/>
          </a:prstGeom>
          <a:noFill/>
        </p:spPr>
        <p:txBody>
          <a:bodyPr wrap="square" rtlCol="0">
            <a:spAutoFit/>
          </a:bodyPr>
          <a:lstStyle/>
          <a:p>
            <a:r>
              <a:rPr lang="en-US" sz="2400" b="1" dirty="0">
                <a:solidFill>
                  <a:srgbClr val="821A56"/>
                </a:solidFill>
              </a:rPr>
              <a:t>Tips for Creating a Great PowerPoint Presentation</a:t>
            </a:r>
          </a:p>
        </p:txBody>
      </p:sp>
    </p:spTree>
    <p:extLst>
      <p:ext uri="{BB962C8B-B14F-4D97-AF65-F5344CB8AC3E}">
        <p14:creationId xmlns:p14="http://schemas.microsoft.com/office/powerpoint/2010/main" val="81001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8E9A0-7AA4-B147-AC4C-09906EC519F9}"/>
              </a:ext>
            </a:extLst>
          </p:cNvPr>
          <p:cNvSpPr>
            <a:spLocks noGrp="1"/>
          </p:cNvSpPr>
          <p:nvPr>
            <p:ph type="body" sz="quarter" idx="14"/>
          </p:nvPr>
        </p:nvSpPr>
        <p:spPr/>
        <p:txBody>
          <a:bodyPr>
            <a:normAutofit lnSpcReduction="10000"/>
          </a:bodyPr>
          <a:lstStyle/>
          <a:p>
            <a:r>
              <a:rPr lang="en-US" dirty="0"/>
              <a:t>3</a:t>
            </a:r>
          </a:p>
        </p:txBody>
      </p:sp>
      <p:sp>
        <p:nvSpPr>
          <p:cNvPr id="3" name="Text Placeholder 2">
            <a:extLst>
              <a:ext uri="{FF2B5EF4-FFF2-40B4-BE49-F238E27FC236}">
                <a16:creationId xmlns:a16="http://schemas.microsoft.com/office/drawing/2014/main" id="{82F2C155-C963-884B-95AF-27CE852457D9}"/>
              </a:ext>
            </a:extLst>
          </p:cNvPr>
          <p:cNvSpPr>
            <a:spLocks noGrp="1"/>
          </p:cNvSpPr>
          <p:nvPr>
            <p:ph type="body" sz="quarter" idx="16"/>
          </p:nvPr>
        </p:nvSpPr>
        <p:spPr/>
        <p:txBody>
          <a:bodyPr>
            <a:normAutofit lnSpcReduction="10000"/>
          </a:bodyPr>
          <a:lstStyle/>
          <a:p>
            <a:endParaRPr lang="en-US"/>
          </a:p>
        </p:txBody>
      </p:sp>
    </p:spTree>
    <p:extLst>
      <p:ext uri="{BB962C8B-B14F-4D97-AF65-F5344CB8AC3E}">
        <p14:creationId xmlns:p14="http://schemas.microsoft.com/office/powerpoint/2010/main" val="22076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58B9D1-17E3-0943-9C3C-8AFFE621EDD9}"/>
              </a:ext>
            </a:extLst>
          </p:cNvPr>
          <p:cNvSpPr>
            <a:spLocks noGrp="1"/>
          </p:cNvSpPr>
          <p:nvPr>
            <p:ph type="body" sz="quarter" idx="14"/>
          </p:nvPr>
        </p:nvSpPr>
        <p:spPr/>
        <p:txBody>
          <a:bodyPr>
            <a:normAutofit lnSpcReduction="10000"/>
          </a:bodyPr>
          <a:lstStyle/>
          <a:p>
            <a:r>
              <a:rPr lang="en-US" dirty="0"/>
              <a:t>4</a:t>
            </a:r>
          </a:p>
        </p:txBody>
      </p:sp>
      <p:sp>
        <p:nvSpPr>
          <p:cNvPr id="3" name="Text Placeholder 2">
            <a:extLst>
              <a:ext uri="{FF2B5EF4-FFF2-40B4-BE49-F238E27FC236}">
                <a16:creationId xmlns:a16="http://schemas.microsoft.com/office/drawing/2014/main" id="{DA6E1A63-2B84-FD45-800C-A7F0FA78E148}"/>
              </a:ext>
            </a:extLst>
          </p:cNvPr>
          <p:cNvSpPr>
            <a:spLocks noGrp="1"/>
          </p:cNvSpPr>
          <p:nvPr>
            <p:ph type="body" sz="quarter" idx="16"/>
          </p:nvPr>
        </p:nvSpPr>
        <p:spPr/>
        <p:txBody>
          <a:bodyPr>
            <a:normAutofit lnSpcReduction="10000"/>
          </a:bodyPr>
          <a:lstStyle/>
          <a:p>
            <a:endParaRPr lang="en-US"/>
          </a:p>
        </p:txBody>
      </p:sp>
    </p:spTree>
    <p:extLst>
      <p:ext uri="{BB962C8B-B14F-4D97-AF65-F5344CB8AC3E}">
        <p14:creationId xmlns:p14="http://schemas.microsoft.com/office/powerpoint/2010/main" val="2093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74A59F-5343-0147-A309-6E1860B521CC}"/>
              </a:ext>
            </a:extLst>
          </p:cNvPr>
          <p:cNvSpPr>
            <a:spLocks noGrp="1"/>
          </p:cNvSpPr>
          <p:nvPr>
            <p:ph type="body" sz="quarter" idx="14"/>
          </p:nvPr>
        </p:nvSpPr>
        <p:spPr/>
        <p:txBody>
          <a:bodyPr>
            <a:normAutofit lnSpcReduction="10000"/>
          </a:bodyPr>
          <a:lstStyle/>
          <a:p>
            <a:r>
              <a:rPr lang="en-US" dirty="0"/>
              <a:t>5</a:t>
            </a:r>
          </a:p>
        </p:txBody>
      </p:sp>
      <p:sp>
        <p:nvSpPr>
          <p:cNvPr id="3" name="Text Placeholder 2">
            <a:extLst>
              <a:ext uri="{FF2B5EF4-FFF2-40B4-BE49-F238E27FC236}">
                <a16:creationId xmlns:a16="http://schemas.microsoft.com/office/drawing/2014/main" id="{5F509B7A-E029-2C45-8744-D66D5299A1B8}"/>
              </a:ext>
            </a:extLst>
          </p:cNvPr>
          <p:cNvSpPr>
            <a:spLocks noGrp="1"/>
          </p:cNvSpPr>
          <p:nvPr>
            <p:ph type="body" sz="quarter" idx="16"/>
          </p:nvPr>
        </p:nvSpPr>
        <p:spPr/>
        <p:txBody>
          <a:bodyPr>
            <a:normAutofit lnSpcReduction="10000"/>
          </a:bodyPr>
          <a:lstStyle/>
          <a:p>
            <a:endParaRPr lang="en-US"/>
          </a:p>
        </p:txBody>
      </p:sp>
    </p:spTree>
    <p:extLst>
      <p:ext uri="{BB962C8B-B14F-4D97-AF65-F5344CB8AC3E}">
        <p14:creationId xmlns:p14="http://schemas.microsoft.com/office/powerpoint/2010/main" val="706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DAD8F6-B7B8-CC4C-9A06-C19C87A92652}"/>
              </a:ext>
            </a:extLst>
          </p:cNvPr>
          <p:cNvSpPr>
            <a:spLocks noGrp="1"/>
          </p:cNvSpPr>
          <p:nvPr>
            <p:ph type="body" sz="quarter" idx="14"/>
          </p:nvPr>
        </p:nvSpPr>
        <p:spPr/>
        <p:txBody>
          <a:bodyPr>
            <a:normAutofit lnSpcReduction="10000"/>
          </a:bodyPr>
          <a:lstStyle/>
          <a:p>
            <a:r>
              <a:rPr lang="en-US" dirty="0"/>
              <a:t>6</a:t>
            </a:r>
          </a:p>
        </p:txBody>
      </p:sp>
      <p:sp>
        <p:nvSpPr>
          <p:cNvPr id="3" name="Text Placeholder 2">
            <a:extLst>
              <a:ext uri="{FF2B5EF4-FFF2-40B4-BE49-F238E27FC236}">
                <a16:creationId xmlns:a16="http://schemas.microsoft.com/office/drawing/2014/main" id="{BA5F33BC-3299-4344-8089-3D4A7E9F2CDE}"/>
              </a:ext>
            </a:extLst>
          </p:cNvPr>
          <p:cNvSpPr>
            <a:spLocks noGrp="1"/>
          </p:cNvSpPr>
          <p:nvPr>
            <p:ph type="body" sz="quarter" idx="16"/>
          </p:nvPr>
        </p:nvSpPr>
        <p:spPr/>
        <p:txBody>
          <a:bodyPr>
            <a:normAutofit lnSpcReduction="10000"/>
          </a:bodyPr>
          <a:lstStyle/>
          <a:p>
            <a:endParaRPr lang="en-US"/>
          </a:p>
        </p:txBody>
      </p:sp>
    </p:spTree>
    <p:extLst>
      <p:ext uri="{BB962C8B-B14F-4D97-AF65-F5344CB8AC3E}">
        <p14:creationId xmlns:p14="http://schemas.microsoft.com/office/powerpoint/2010/main" val="2297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1AB87-E84E-DE47-A8B0-4F2800B31F9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760A34B-227D-2C4B-98B4-889D54EB9904}"/>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8666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69E7B-C4D1-3D42-BC1E-027660C209C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B4EF350-FBFE-9D45-A9D3-48778222A0A8}"/>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5335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FD7C-DBE1-F54B-B3CE-A8CEBCCC2A4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67CC0E3-972B-304B-8ECD-5DDC772F9159}"/>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1384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6CC24D-BB72-CB43-AFC4-3E418CBFC2A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EF38ED1-A100-F741-A65B-E80C072A12F6}"/>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53292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5E772-F29E-EE44-9C1A-42D5A4CFA42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56EC98B-E138-EF46-BBC5-33B9EE27F1E2}"/>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244077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E47806-769A-FF40-8C9F-1DDDADA68B5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3EA4974-CE6B-C742-83D8-6C152D3B9161}"/>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1955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D8BC0F6-87AC-A744-A6A7-8AC2D317FACF}"/>
              </a:ext>
            </a:extLst>
          </p:cNvPr>
          <p:cNvSpPr txBox="1">
            <a:spLocks/>
          </p:cNvSpPr>
          <p:nvPr/>
        </p:nvSpPr>
        <p:spPr>
          <a:xfrm>
            <a:off x="7945189" y="4709427"/>
            <a:ext cx="3677782" cy="44628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endParaRPr lang="en-US" sz="2000" spc="-40" dirty="0">
              <a:solidFill>
                <a:srgbClr val="58595B"/>
              </a:solidFill>
              <a:latin typeface="+mj-lt"/>
              <a:cs typeface="Arial" panose="020B0604020202020204" pitchFamily="34" charset="0"/>
            </a:endParaRPr>
          </a:p>
        </p:txBody>
      </p:sp>
      <p:grpSp>
        <p:nvGrpSpPr>
          <p:cNvPr id="10" name="Group 9">
            <a:extLst>
              <a:ext uri="{FF2B5EF4-FFF2-40B4-BE49-F238E27FC236}">
                <a16:creationId xmlns:a16="http://schemas.microsoft.com/office/drawing/2014/main" id="{CE19C0C7-B179-384F-81B9-370798B292A1}"/>
              </a:ext>
            </a:extLst>
          </p:cNvPr>
          <p:cNvGrpSpPr/>
          <p:nvPr/>
        </p:nvGrpSpPr>
        <p:grpSpPr>
          <a:xfrm>
            <a:off x="3519177" y="5181657"/>
            <a:ext cx="457373" cy="457200"/>
            <a:chOff x="6096000" y="4648200"/>
            <a:chExt cx="595834" cy="595609"/>
          </a:xfrm>
        </p:grpSpPr>
        <p:sp>
          <p:nvSpPr>
            <p:cNvPr id="11" name="Freeform 1">
              <a:extLst>
                <a:ext uri="{FF2B5EF4-FFF2-40B4-BE49-F238E27FC236}">
                  <a16:creationId xmlns:a16="http://schemas.microsoft.com/office/drawing/2014/main" id="{DB0970A2-C377-E944-ACEE-1453875FCDA8}"/>
                </a:ext>
              </a:extLst>
            </p:cNvPr>
            <p:cNvSpPr>
              <a:spLocks noChangeArrowheads="1"/>
            </p:cNvSpPr>
            <p:nvPr/>
          </p:nvSpPr>
          <p:spPr bwMode="auto">
            <a:xfrm>
              <a:off x="6096000" y="4648200"/>
              <a:ext cx="595834" cy="595609"/>
            </a:xfrm>
            <a:prstGeom prst="ellipse">
              <a:avLst/>
            </a:prstGeom>
            <a:solidFill>
              <a:schemeClr val="accent1"/>
            </a:solidFill>
            <a:ln>
              <a:noFill/>
            </a:ln>
            <a:effectLst/>
          </p:spPr>
          <p:txBody>
            <a:bodyPr wrap="none" anchor="ctr"/>
            <a:lstStyle/>
            <a:p>
              <a:endParaRPr lang="en-US" sz="1633"/>
            </a:p>
          </p:txBody>
        </p:sp>
        <p:grpSp>
          <p:nvGrpSpPr>
            <p:cNvPr id="12" name="Group 11">
              <a:extLst>
                <a:ext uri="{FF2B5EF4-FFF2-40B4-BE49-F238E27FC236}">
                  <a16:creationId xmlns:a16="http://schemas.microsoft.com/office/drawing/2014/main" id="{C1FC6BAA-2331-5845-B702-F33BF8A48735}"/>
                </a:ext>
              </a:extLst>
            </p:cNvPr>
            <p:cNvGrpSpPr/>
            <p:nvPr/>
          </p:nvGrpSpPr>
          <p:grpSpPr>
            <a:xfrm>
              <a:off x="6241517" y="4794169"/>
              <a:ext cx="304800" cy="303671"/>
              <a:chOff x="6197178" y="4677090"/>
              <a:chExt cx="459703" cy="458000"/>
            </a:xfrm>
          </p:grpSpPr>
          <p:sp>
            <p:nvSpPr>
              <p:cNvPr id="13" name="Freeform 2">
                <a:extLst>
                  <a:ext uri="{FF2B5EF4-FFF2-40B4-BE49-F238E27FC236}">
                    <a16:creationId xmlns:a16="http://schemas.microsoft.com/office/drawing/2014/main" id="{6C2F0463-1D49-9D42-8CB1-6B02E9E94E46}"/>
                  </a:ext>
                </a:extLst>
              </p:cNvPr>
              <p:cNvSpPr>
                <a:spLocks noChangeArrowheads="1"/>
              </p:cNvSpPr>
              <p:nvPr/>
            </p:nvSpPr>
            <p:spPr bwMode="auto">
              <a:xfrm>
                <a:off x="6197178" y="4677090"/>
                <a:ext cx="111273" cy="458000"/>
              </a:xfrm>
              <a:custGeom>
                <a:avLst/>
                <a:gdLst>
                  <a:gd name="T0" fmla="*/ 143 w 2016"/>
                  <a:gd name="T1" fmla="*/ 2736 h 8295"/>
                  <a:gd name="T2" fmla="*/ 143 w 2016"/>
                  <a:gd name="T3" fmla="*/ 2736 h 8295"/>
                  <a:gd name="T4" fmla="*/ 1872 w 2016"/>
                  <a:gd name="T5" fmla="*/ 2736 h 8295"/>
                  <a:gd name="T6" fmla="*/ 1872 w 2016"/>
                  <a:gd name="T7" fmla="*/ 8294 h 8295"/>
                  <a:gd name="T8" fmla="*/ 143 w 2016"/>
                  <a:gd name="T9" fmla="*/ 8294 h 8295"/>
                  <a:gd name="T10" fmla="*/ 143 w 2016"/>
                  <a:gd name="T11" fmla="*/ 2736 h 8295"/>
                  <a:gd name="T12" fmla="*/ 1007 w 2016"/>
                  <a:gd name="T13" fmla="*/ 0 h 8295"/>
                  <a:gd name="T14" fmla="*/ 1007 w 2016"/>
                  <a:gd name="T15" fmla="*/ 0 h 8295"/>
                  <a:gd name="T16" fmla="*/ 2015 w 2016"/>
                  <a:gd name="T17" fmla="*/ 979 h 8295"/>
                  <a:gd name="T18" fmla="*/ 1007 w 2016"/>
                  <a:gd name="T19" fmla="*/ 1987 h 8295"/>
                  <a:gd name="T20" fmla="*/ 0 w 2016"/>
                  <a:gd name="T21" fmla="*/ 979 h 8295"/>
                  <a:gd name="T22" fmla="*/ 1007 w 2016"/>
                  <a:gd name="T23" fmla="*/ 0 h 8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6" h="8295">
                    <a:moveTo>
                      <a:pt x="143" y="2736"/>
                    </a:moveTo>
                    <a:lnTo>
                      <a:pt x="143" y="2736"/>
                    </a:lnTo>
                    <a:cubicBezTo>
                      <a:pt x="1872" y="2736"/>
                      <a:pt x="1872" y="2736"/>
                      <a:pt x="1872" y="2736"/>
                    </a:cubicBezTo>
                    <a:cubicBezTo>
                      <a:pt x="1872" y="8294"/>
                      <a:pt x="1872" y="8294"/>
                      <a:pt x="1872" y="8294"/>
                    </a:cubicBezTo>
                    <a:cubicBezTo>
                      <a:pt x="143" y="8294"/>
                      <a:pt x="143" y="8294"/>
                      <a:pt x="143" y="8294"/>
                    </a:cubicBezTo>
                    <a:lnTo>
                      <a:pt x="143" y="2736"/>
                    </a:lnTo>
                    <a:close/>
                    <a:moveTo>
                      <a:pt x="1007" y="0"/>
                    </a:moveTo>
                    <a:lnTo>
                      <a:pt x="1007" y="0"/>
                    </a:lnTo>
                    <a:cubicBezTo>
                      <a:pt x="1555" y="0"/>
                      <a:pt x="2015" y="431"/>
                      <a:pt x="2015" y="979"/>
                    </a:cubicBezTo>
                    <a:cubicBezTo>
                      <a:pt x="2015" y="1555"/>
                      <a:pt x="1555" y="1987"/>
                      <a:pt x="1007" y="1987"/>
                    </a:cubicBezTo>
                    <a:cubicBezTo>
                      <a:pt x="460" y="1987"/>
                      <a:pt x="0" y="1555"/>
                      <a:pt x="0" y="979"/>
                    </a:cubicBezTo>
                    <a:cubicBezTo>
                      <a:pt x="0" y="431"/>
                      <a:pt x="460" y="0"/>
                      <a:pt x="100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14" name="Freeform 3">
                <a:extLst>
                  <a:ext uri="{FF2B5EF4-FFF2-40B4-BE49-F238E27FC236}">
                    <a16:creationId xmlns:a16="http://schemas.microsoft.com/office/drawing/2014/main" id="{38D2383D-23CD-ED46-8D0E-E5837B918301}"/>
                  </a:ext>
                </a:extLst>
              </p:cNvPr>
              <p:cNvSpPr>
                <a:spLocks noChangeArrowheads="1"/>
              </p:cNvSpPr>
              <p:nvPr/>
            </p:nvSpPr>
            <p:spPr bwMode="auto">
              <a:xfrm>
                <a:off x="6359340" y="4821722"/>
                <a:ext cx="297541" cy="313368"/>
              </a:xfrm>
              <a:custGeom>
                <a:avLst/>
                <a:gdLst>
                  <a:gd name="T0" fmla="*/ 0 w 5388"/>
                  <a:gd name="T1" fmla="*/ 116 h 5675"/>
                  <a:gd name="T2" fmla="*/ 0 w 5388"/>
                  <a:gd name="T3" fmla="*/ 116 h 5675"/>
                  <a:gd name="T4" fmla="*/ 1671 w 5388"/>
                  <a:gd name="T5" fmla="*/ 116 h 5675"/>
                  <a:gd name="T6" fmla="*/ 1671 w 5388"/>
                  <a:gd name="T7" fmla="*/ 894 h 5675"/>
                  <a:gd name="T8" fmla="*/ 1671 w 5388"/>
                  <a:gd name="T9" fmla="*/ 894 h 5675"/>
                  <a:gd name="T10" fmla="*/ 3313 w 5388"/>
                  <a:gd name="T11" fmla="*/ 0 h 5675"/>
                  <a:gd name="T12" fmla="*/ 5387 w 5388"/>
                  <a:gd name="T13" fmla="*/ 2621 h 5675"/>
                  <a:gd name="T14" fmla="*/ 5387 w 5388"/>
                  <a:gd name="T15" fmla="*/ 5674 h 5675"/>
                  <a:gd name="T16" fmla="*/ 3659 w 5388"/>
                  <a:gd name="T17" fmla="*/ 5674 h 5675"/>
                  <a:gd name="T18" fmla="*/ 3659 w 5388"/>
                  <a:gd name="T19" fmla="*/ 2966 h 5675"/>
                  <a:gd name="T20" fmla="*/ 2766 w 5388"/>
                  <a:gd name="T21" fmla="*/ 1498 h 5675"/>
                  <a:gd name="T22" fmla="*/ 1729 w 5388"/>
                  <a:gd name="T23" fmla="*/ 2909 h 5675"/>
                  <a:gd name="T24" fmla="*/ 1729 w 5388"/>
                  <a:gd name="T25" fmla="*/ 5674 h 5675"/>
                  <a:gd name="T26" fmla="*/ 0 w 5388"/>
                  <a:gd name="T27" fmla="*/ 5674 h 5675"/>
                  <a:gd name="T28" fmla="*/ 0 w 5388"/>
                  <a:gd name="T29" fmla="*/ 116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8" h="5675">
                    <a:moveTo>
                      <a:pt x="0" y="116"/>
                    </a:moveTo>
                    <a:lnTo>
                      <a:pt x="0" y="116"/>
                    </a:lnTo>
                    <a:cubicBezTo>
                      <a:pt x="1671" y="116"/>
                      <a:pt x="1671" y="116"/>
                      <a:pt x="1671" y="116"/>
                    </a:cubicBezTo>
                    <a:cubicBezTo>
                      <a:pt x="1671" y="894"/>
                      <a:pt x="1671" y="894"/>
                      <a:pt x="1671" y="894"/>
                    </a:cubicBezTo>
                    <a:lnTo>
                      <a:pt x="1671" y="894"/>
                    </a:lnTo>
                    <a:cubicBezTo>
                      <a:pt x="1902" y="461"/>
                      <a:pt x="2478" y="0"/>
                      <a:pt x="3313" y="0"/>
                    </a:cubicBezTo>
                    <a:cubicBezTo>
                      <a:pt x="5041" y="0"/>
                      <a:pt x="5387" y="1124"/>
                      <a:pt x="5387" y="2621"/>
                    </a:cubicBezTo>
                    <a:cubicBezTo>
                      <a:pt x="5387" y="5674"/>
                      <a:pt x="5387" y="5674"/>
                      <a:pt x="5387" y="5674"/>
                    </a:cubicBezTo>
                    <a:cubicBezTo>
                      <a:pt x="3659" y="5674"/>
                      <a:pt x="3659" y="5674"/>
                      <a:pt x="3659" y="5674"/>
                    </a:cubicBezTo>
                    <a:cubicBezTo>
                      <a:pt x="3659" y="2966"/>
                      <a:pt x="3659" y="2966"/>
                      <a:pt x="3659" y="2966"/>
                    </a:cubicBezTo>
                    <a:cubicBezTo>
                      <a:pt x="3659" y="2333"/>
                      <a:pt x="3630" y="1498"/>
                      <a:pt x="2766" y="1498"/>
                    </a:cubicBezTo>
                    <a:cubicBezTo>
                      <a:pt x="1872" y="1498"/>
                      <a:pt x="1729" y="2189"/>
                      <a:pt x="1729" y="2909"/>
                    </a:cubicBezTo>
                    <a:cubicBezTo>
                      <a:pt x="1729" y="5674"/>
                      <a:pt x="1729" y="5674"/>
                      <a:pt x="1729" y="5674"/>
                    </a:cubicBezTo>
                    <a:cubicBezTo>
                      <a:pt x="0" y="5674"/>
                      <a:pt x="0" y="5674"/>
                      <a:pt x="0" y="5674"/>
                    </a:cubicBezTo>
                    <a:lnTo>
                      <a:pt x="0" y="1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dirty="0"/>
              </a:p>
            </p:txBody>
          </p:sp>
        </p:grpSp>
      </p:grpSp>
      <p:sp>
        <p:nvSpPr>
          <p:cNvPr id="15" name="Text Placeholder 1">
            <a:extLst>
              <a:ext uri="{FF2B5EF4-FFF2-40B4-BE49-F238E27FC236}">
                <a16:creationId xmlns:a16="http://schemas.microsoft.com/office/drawing/2014/main" id="{5C3B3DC4-9DBE-8645-B508-560F510EBDEA}"/>
              </a:ext>
            </a:extLst>
          </p:cNvPr>
          <p:cNvSpPr txBox="1">
            <a:spLocks/>
          </p:cNvSpPr>
          <p:nvPr/>
        </p:nvSpPr>
        <p:spPr>
          <a:xfrm>
            <a:off x="4105178" y="5176568"/>
            <a:ext cx="4167150" cy="39350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000" u="sng" dirty="0"/>
              <a:t>linkedin.com/company/association-for-healthcare-philanthropy</a:t>
            </a:r>
            <a:endParaRPr lang="en-US" sz="2000" spc="-40" dirty="0">
              <a:solidFill>
                <a:srgbClr val="58595B"/>
              </a:solidFill>
              <a:latin typeface="+mj-lt"/>
              <a:cs typeface="Arial" panose="020B0604020202020204" pitchFamily="34" charset="0"/>
            </a:endParaRPr>
          </a:p>
        </p:txBody>
      </p:sp>
      <p:grpSp>
        <p:nvGrpSpPr>
          <p:cNvPr id="16" name="Group 15">
            <a:extLst>
              <a:ext uri="{FF2B5EF4-FFF2-40B4-BE49-F238E27FC236}">
                <a16:creationId xmlns:a16="http://schemas.microsoft.com/office/drawing/2014/main" id="{AC0C40DA-C478-6A4D-A3E2-BE7AEEC43916}"/>
              </a:ext>
            </a:extLst>
          </p:cNvPr>
          <p:cNvGrpSpPr/>
          <p:nvPr/>
        </p:nvGrpSpPr>
        <p:grpSpPr>
          <a:xfrm>
            <a:off x="6034919" y="4469286"/>
            <a:ext cx="443921" cy="443753"/>
            <a:chOff x="6109767" y="3657600"/>
            <a:chExt cx="595834" cy="595609"/>
          </a:xfrm>
        </p:grpSpPr>
        <p:sp>
          <p:nvSpPr>
            <p:cNvPr id="17" name="Freeform 1">
              <a:extLst>
                <a:ext uri="{FF2B5EF4-FFF2-40B4-BE49-F238E27FC236}">
                  <a16:creationId xmlns:a16="http://schemas.microsoft.com/office/drawing/2014/main" id="{21F81A4D-1839-CA4D-9A76-004597BCEB46}"/>
                </a:ext>
              </a:extLst>
            </p:cNvPr>
            <p:cNvSpPr>
              <a:spLocks noChangeArrowheads="1"/>
            </p:cNvSpPr>
            <p:nvPr/>
          </p:nvSpPr>
          <p:spPr bwMode="auto">
            <a:xfrm>
              <a:off x="6109767" y="3657600"/>
              <a:ext cx="595834" cy="595609"/>
            </a:xfrm>
            <a:prstGeom prst="ellipse">
              <a:avLst/>
            </a:prstGeom>
            <a:solidFill>
              <a:schemeClr val="accent1"/>
            </a:solidFill>
            <a:ln>
              <a:noFill/>
            </a:ln>
            <a:effectLst/>
          </p:spPr>
          <p:txBody>
            <a:bodyPr wrap="none" anchor="ctr"/>
            <a:lstStyle/>
            <a:p>
              <a:endParaRPr lang="en-US" sz="1633" dirty="0"/>
            </a:p>
          </p:txBody>
        </p:sp>
        <p:sp>
          <p:nvSpPr>
            <p:cNvPr id="18" name="Freeform 15">
              <a:extLst>
                <a:ext uri="{FF2B5EF4-FFF2-40B4-BE49-F238E27FC236}">
                  <a16:creationId xmlns:a16="http://schemas.microsoft.com/office/drawing/2014/main" id="{3C246A35-398E-F841-8AFE-28527A4A3410}"/>
                </a:ext>
              </a:extLst>
            </p:cNvPr>
            <p:cNvSpPr>
              <a:spLocks noChangeAspect="1" noChangeArrowheads="1"/>
            </p:cNvSpPr>
            <p:nvPr/>
          </p:nvSpPr>
          <p:spPr bwMode="auto">
            <a:xfrm>
              <a:off x="6316244" y="3779023"/>
              <a:ext cx="182880" cy="352763"/>
            </a:xfrm>
            <a:custGeom>
              <a:avLst/>
              <a:gdLst>
                <a:gd name="T0" fmla="*/ 574 w 875"/>
                <a:gd name="T1" fmla="*/ 1679 h 1680"/>
                <a:gd name="T2" fmla="*/ 574 w 875"/>
                <a:gd name="T3" fmla="*/ 1679 h 1680"/>
                <a:gd name="T4" fmla="*/ 574 w 875"/>
                <a:gd name="T5" fmla="*/ 915 h 1680"/>
                <a:gd name="T6" fmla="*/ 833 w 875"/>
                <a:gd name="T7" fmla="*/ 915 h 1680"/>
                <a:gd name="T8" fmla="*/ 874 w 875"/>
                <a:gd name="T9" fmla="*/ 614 h 1680"/>
                <a:gd name="T10" fmla="*/ 574 w 875"/>
                <a:gd name="T11" fmla="*/ 614 h 1680"/>
                <a:gd name="T12" fmla="*/ 574 w 875"/>
                <a:gd name="T13" fmla="*/ 423 h 1680"/>
                <a:gd name="T14" fmla="*/ 724 w 875"/>
                <a:gd name="T15" fmla="*/ 287 h 1680"/>
                <a:gd name="T16" fmla="*/ 874 w 875"/>
                <a:gd name="T17" fmla="*/ 287 h 1680"/>
                <a:gd name="T18" fmla="*/ 874 w 875"/>
                <a:gd name="T19" fmla="*/ 14 h 1680"/>
                <a:gd name="T20" fmla="*/ 655 w 875"/>
                <a:gd name="T21" fmla="*/ 0 h 1680"/>
                <a:gd name="T22" fmla="*/ 260 w 875"/>
                <a:gd name="T23" fmla="*/ 396 h 1680"/>
                <a:gd name="T24" fmla="*/ 260 w 875"/>
                <a:gd name="T25" fmla="*/ 614 h 1680"/>
                <a:gd name="T26" fmla="*/ 0 w 875"/>
                <a:gd name="T27" fmla="*/ 614 h 1680"/>
                <a:gd name="T28" fmla="*/ 0 w 875"/>
                <a:gd name="T29" fmla="*/ 915 h 1680"/>
                <a:gd name="T30" fmla="*/ 260 w 875"/>
                <a:gd name="T31" fmla="*/ 915 h 1680"/>
                <a:gd name="T32" fmla="*/ 260 w 875"/>
                <a:gd name="T33" fmla="*/ 1679 h 1680"/>
                <a:gd name="T34" fmla="*/ 574 w 875"/>
                <a:gd name="T35" fmla="*/ 167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 h="1680">
                  <a:moveTo>
                    <a:pt x="574" y="1679"/>
                  </a:moveTo>
                  <a:lnTo>
                    <a:pt x="574" y="1679"/>
                  </a:lnTo>
                  <a:cubicBezTo>
                    <a:pt x="574" y="915"/>
                    <a:pt x="574" y="915"/>
                    <a:pt x="574" y="915"/>
                  </a:cubicBezTo>
                  <a:cubicBezTo>
                    <a:pt x="833" y="915"/>
                    <a:pt x="833" y="915"/>
                    <a:pt x="833" y="915"/>
                  </a:cubicBezTo>
                  <a:cubicBezTo>
                    <a:pt x="874" y="614"/>
                    <a:pt x="874" y="614"/>
                    <a:pt x="874" y="614"/>
                  </a:cubicBezTo>
                  <a:cubicBezTo>
                    <a:pt x="574" y="614"/>
                    <a:pt x="574" y="614"/>
                    <a:pt x="574" y="614"/>
                  </a:cubicBezTo>
                  <a:cubicBezTo>
                    <a:pt x="574" y="423"/>
                    <a:pt x="574" y="423"/>
                    <a:pt x="574" y="423"/>
                  </a:cubicBezTo>
                  <a:cubicBezTo>
                    <a:pt x="574" y="341"/>
                    <a:pt x="601" y="287"/>
                    <a:pt x="724" y="287"/>
                  </a:cubicBezTo>
                  <a:cubicBezTo>
                    <a:pt x="874" y="287"/>
                    <a:pt x="874" y="287"/>
                    <a:pt x="874" y="287"/>
                  </a:cubicBezTo>
                  <a:cubicBezTo>
                    <a:pt x="874" y="14"/>
                    <a:pt x="874" y="14"/>
                    <a:pt x="874" y="14"/>
                  </a:cubicBezTo>
                  <a:cubicBezTo>
                    <a:pt x="847" y="14"/>
                    <a:pt x="765" y="0"/>
                    <a:pt x="655" y="0"/>
                  </a:cubicBezTo>
                  <a:cubicBezTo>
                    <a:pt x="423" y="0"/>
                    <a:pt x="260" y="137"/>
                    <a:pt x="260" y="396"/>
                  </a:cubicBezTo>
                  <a:cubicBezTo>
                    <a:pt x="260" y="614"/>
                    <a:pt x="260" y="614"/>
                    <a:pt x="260" y="614"/>
                  </a:cubicBezTo>
                  <a:cubicBezTo>
                    <a:pt x="0" y="614"/>
                    <a:pt x="0" y="614"/>
                    <a:pt x="0" y="614"/>
                  </a:cubicBezTo>
                  <a:cubicBezTo>
                    <a:pt x="0" y="915"/>
                    <a:pt x="0" y="915"/>
                    <a:pt x="0" y="915"/>
                  </a:cubicBezTo>
                  <a:cubicBezTo>
                    <a:pt x="260" y="915"/>
                    <a:pt x="260" y="915"/>
                    <a:pt x="260" y="915"/>
                  </a:cubicBezTo>
                  <a:cubicBezTo>
                    <a:pt x="260" y="1679"/>
                    <a:pt x="260" y="1679"/>
                    <a:pt x="260" y="1679"/>
                  </a:cubicBezTo>
                  <a:lnTo>
                    <a:pt x="574" y="167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grpSp>
      <p:grpSp>
        <p:nvGrpSpPr>
          <p:cNvPr id="25" name="Group 24">
            <a:extLst>
              <a:ext uri="{FF2B5EF4-FFF2-40B4-BE49-F238E27FC236}">
                <a16:creationId xmlns:a16="http://schemas.microsoft.com/office/drawing/2014/main" id="{44E74D6B-6833-B141-A86F-2C85F5089C30}"/>
              </a:ext>
            </a:extLst>
          </p:cNvPr>
          <p:cNvGrpSpPr/>
          <p:nvPr/>
        </p:nvGrpSpPr>
        <p:grpSpPr>
          <a:xfrm>
            <a:off x="2614612" y="4499267"/>
            <a:ext cx="443434" cy="443267"/>
            <a:chOff x="6109767" y="1586753"/>
            <a:chExt cx="595834" cy="595609"/>
          </a:xfrm>
        </p:grpSpPr>
        <p:sp>
          <p:nvSpPr>
            <p:cNvPr id="26" name="Freeform 1">
              <a:extLst>
                <a:ext uri="{FF2B5EF4-FFF2-40B4-BE49-F238E27FC236}">
                  <a16:creationId xmlns:a16="http://schemas.microsoft.com/office/drawing/2014/main" id="{94248DB8-189F-FF46-9A52-AEADEBC608AD}"/>
                </a:ext>
              </a:extLst>
            </p:cNvPr>
            <p:cNvSpPr>
              <a:spLocks noChangeArrowheads="1"/>
            </p:cNvSpPr>
            <p:nvPr/>
          </p:nvSpPr>
          <p:spPr bwMode="auto">
            <a:xfrm>
              <a:off x="6109767" y="1586753"/>
              <a:ext cx="595834" cy="595609"/>
            </a:xfrm>
            <a:prstGeom prst="ellipse">
              <a:avLst/>
            </a:prstGeom>
            <a:solidFill>
              <a:schemeClr val="accent1"/>
            </a:solidFill>
            <a:ln>
              <a:noFill/>
            </a:ln>
            <a:effectLst/>
          </p:spPr>
          <p:txBody>
            <a:bodyPr wrap="none" anchor="ctr"/>
            <a:lstStyle/>
            <a:p>
              <a:endParaRPr lang="en-US" sz="1633"/>
            </a:p>
          </p:txBody>
        </p:sp>
        <p:sp>
          <p:nvSpPr>
            <p:cNvPr id="27" name="Freeform 1">
              <a:extLst>
                <a:ext uri="{FF2B5EF4-FFF2-40B4-BE49-F238E27FC236}">
                  <a16:creationId xmlns:a16="http://schemas.microsoft.com/office/drawing/2014/main" id="{7DC408FD-9F61-DB4D-9566-AC81FAAAA335}"/>
                </a:ext>
              </a:extLst>
            </p:cNvPr>
            <p:cNvSpPr>
              <a:spLocks noChangeArrowheads="1"/>
            </p:cNvSpPr>
            <p:nvPr/>
          </p:nvSpPr>
          <p:spPr bwMode="auto">
            <a:xfrm>
              <a:off x="6204271" y="1720248"/>
              <a:ext cx="406827" cy="328618"/>
            </a:xfrm>
            <a:custGeom>
              <a:avLst/>
              <a:gdLst>
                <a:gd name="T0" fmla="*/ 2498 w 2499"/>
                <a:gd name="T1" fmla="*/ 232 h 2021"/>
                <a:gd name="T2" fmla="*/ 2498 w 2499"/>
                <a:gd name="T3" fmla="*/ 232 h 2021"/>
                <a:gd name="T4" fmla="*/ 2211 w 2499"/>
                <a:gd name="T5" fmla="*/ 314 h 2021"/>
                <a:gd name="T6" fmla="*/ 2430 w 2499"/>
                <a:gd name="T7" fmla="*/ 27 h 2021"/>
                <a:gd name="T8" fmla="*/ 2102 w 2499"/>
                <a:gd name="T9" fmla="*/ 150 h 2021"/>
                <a:gd name="T10" fmla="*/ 1734 w 2499"/>
                <a:gd name="T11" fmla="*/ 0 h 2021"/>
                <a:gd name="T12" fmla="*/ 1215 w 2499"/>
                <a:gd name="T13" fmla="*/ 505 h 2021"/>
                <a:gd name="T14" fmla="*/ 1228 w 2499"/>
                <a:gd name="T15" fmla="*/ 628 h 2021"/>
                <a:gd name="T16" fmla="*/ 177 w 2499"/>
                <a:gd name="T17" fmla="*/ 82 h 2021"/>
                <a:gd name="T18" fmla="*/ 109 w 2499"/>
                <a:gd name="T19" fmla="*/ 341 h 2021"/>
                <a:gd name="T20" fmla="*/ 341 w 2499"/>
                <a:gd name="T21" fmla="*/ 778 h 2021"/>
                <a:gd name="T22" fmla="*/ 109 w 2499"/>
                <a:gd name="T23" fmla="*/ 710 h 2021"/>
                <a:gd name="T24" fmla="*/ 109 w 2499"/>
                <a:gd name="T25" fmla="*/ 710 h 2021"/>
                <a:gd name="T26" fmla="*/ 519 w 2499"/>
                <a:gd name="T27" fmla="*/ 1215 h 2021"/>
                <a:gd name="T28" fmla="*/ 382 w 2499"/>
                <a:gd name="T29" fmla="*/ 1228 h 2021"/>
                <a:gd name="T30" fmla="*/ 287 w 2499"/>
                <a:gd name="T31" fmla="*/ 1228 h 2021"/>
                <a:gd name="T32" fmla="*/ 764 w 2499"/>
                <a:gd name="T33" fmla="*/ 1584 h 2021"/>
                <a:gd name="T34" fmla="*/ 123 w 2499"/>
                <a:gd name="T35" fmla="*/ 1802 h 2021"/>
                <a:gd name="T36" fmla="*/ 0 w 2499"/>
                <a:gd name="T37" fmla="*/ 1788 h 2021"/>
                <a:gd name="T38" fmla="*/ 792 w 2499"/>
                <a:gd name="T39" fmla="*/ 2020 h 2021"/>
                <a:gd name="T40" fmla="*/ 2252 w 2499"/>
                <a:gd name="T41" fmla="*/ 560 h 2021"/>
                <a:gd name="T42" fmla="*/ 2239 w 2499"/>
                <a:gd name="T43" fmla="*/ 505 h 2021"/>
                <a:gd name="T44" fmla="*/ 2498 w 2499"/>
                <a:gd name="T45" fmla="*/ 232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9" h="2021">
                  <a:moveTo>
                    <a:pt x="2498" y="232"/>
                  </a:moveTo>
                  <a:lnTo>
                    <a:pt x="2498" y="232"/>
                  </a:lnTo>
                  <a:cubicBezTo>
                    <a:pt x="2403" y="273"/>
                    <a:pt x="2307" y="300"/>
                    <a:pt x="2211" y="314"/>
                  </a:cubicBezTo>
                  <a:cubicBezTo>
                    <a:pt x="2307" y="246"/>
                    <a:pt x="2389" y="150"/>
                    <a:pt x="2430" y="27"/>
                  </a:cubicBezTo>
                  <a:cubicBezTo>
                    <a:pt x="2335" y="96"/>
                    <a:pt x="2225" y="136"/>
                    <a:pt x="2102" y="150"/>
                  </a:cubicBezTo>
                  <a:cubicBezTo>
                    <a:pt x="2007" y="55"/>
                    <a:pt x="1884" y="0"/>
                    <a:pt x="1734" y="0"/>
                  </a:cubicBezTo>
                  <a:cubicBezTo>
                    <a:pt x="1447" y="0"/>
                    <a:pt x="1215" y="218"/>
                    <a:pt x="1215" y="505"/>
                  </a:cubicBezTo>
                  <a:cubicBezTo>
                    <a:pt x="1215" y="546"/>
                    <a:pt x="1228" y="587"/>
                    <a:pt x="1228" y="628"/>
                  </a:cubicBezTo>
                  <a:cubicBezTo>
                    <a:pt x="806" y="601"/>
                    <a:pt x="437" y="396"/>
                    <a:pt x="177" y="82"/>
                  </a:cubicBezTo>
                  <a:cubicBezTo>
                    <a:pt x="136" y="164"/>
                    <a:pt x="109" y="246"/>
                    <a:pt x="109" y="341"/>
                  </a:cubicBezTo>
                  <a:cubicBezTo>
                    <a:pt x="109" y="519"/>
                    <a:pt x="205" y="682"/>
                    <a:pt x="341" y="778"/>
                  </a:cubicBezTo>
                  <a:cubicBezTo>
                    <a:pt x="259" y="764"/>
                    <a:pt x="177" y="751"/>
                    <a:pt x="109" y="710"/>
                  </a:cubicBezTo>
                  <a:lnTo>
                    <a:pt x="109" y="710"/>
                  </a:lnTo>
                  <a:cubicBezTo>
                    <a:pt x="109" y="955"/>
                    <a:pt x="287" y="1174"/>
                    <a:pt x="519" y="1215"/>
                  </a:cubicBezTo>
                  <a:cubicBezTo>
                    <a:pt x="478" y="1228"/>
                    <a:pt x="423" y="1228"/>
                    <a:pt x="382" y="1228"/>
                  </a:cubicBezTo>
                  <a:cubicBezTo>
                    <a:pt x="341" y="1228"/>
                    <a:pt x="314" y="1228"/>
                    <a:pt x="287" y="1228"/>
                  </a:cubicBezTo>
                  <a:cubicBezTo>
                    <a:pt x="355" y="1433"/>
                    <a:pt x="533" y="1570"/>
                    <a:pt x="764" y="1584"/>
                  </a:cubicBezTo>
                  <a:cubicBezTo>
                    <a:pt x="587" y="1720"/>
                    <a:pt x="369" y="1802"/>
                    <a:pt x="123" y="1802"/>
                  </a:cubicBezTo>
                  <a:cubicBezTo>
                    <a:pt x="82" y="1802"/>
                    <a:pt x="41" y="1802"/>
                    <a:pt x="0" y="1788"/>
                  </a:cubicBezTo>
                  <a:cubicBezTo>
                    <a:pt x="232" y="1938"/>
                    <a:pt x="505" y="2020"/>
                    <a:pt x="792" y="2020"/>
                  </a:cubicBezTo>
                  <a:cubicBezTo>
                    <a:pt x="1734" y="2020"/>
                    <a:pt x="2252" y="1242"/>
                    <a:pt x="2252" y="560"/>
                  </a:cubicBezTo>
                  <a:cubicBezTo>
                    <a:pt x="2252" y="546"/>
                    <a:pt x="2239" y="519"/>
                    <a:pt x="2239" y="505"/>
                  </a:cubicBezTo>
                  <a:cubicBezTo>
                    <a:pt x="2348" y="423"/>
                    <a:pt x="2430" y="341"/>
                    <a:pt x="2498" y="232"/>
                  </a:cubicBezTo>
                </a:path>
              </a:pathLst>
            </a:custGeom>
            <a:solidFill>
              <a:schemeClr val="bg1"/>
            </a:solidFill>
            <a:ln>
              <a:noFill/>
            </a:ln>
            <a:effectLst/>
          </p:spPr>
          <p:txBody>
            <a:bodyPr wrap="none" anchor="ctr"/>
            <a:lstStyle/>
            <a:p>
              <a:endParaRPr lang="en-US" sz="1633"/>
            </a:p>
          </p:txBody>
        </p:sp>
      </p:grpSp>
      <p:sp>
        <p:nvSpPr>
          <p:cNvPr id="29" name="Text Placeholder 1">
            <a:extLst>
              <a:ext uri="{FF2B5EF4-FFF2-40B4-BE49-F238E27FC236}">
                <a16:creationId xmlns:a16="http://schemas.microsoft.com/office/drawing/2014/main" id="{035395DE-0ECA-F04A-9A33-737CB3A1F842}"/>
              </a:ext>
            </a:extLst>
          </p:cNvPr>
          <p:cNvSpPr txBox="1">
            <a:spLocks/>
          </p:cNvSpPr>
          <p:nvPr/>
        </p:nvSpPr>
        <p:spPr>
          <a:xfrm>
            <a:off x="3210445" y="4470317"/>
            <a:ext cx="3341240" cy="470980"/>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000" spc="-40" dirty="0">
                <a:solidFill>
                  <a:srgbClr val="58595B"/>
                </a:solidFill>
                <a:latin typeface="+mj-lt"/>
                <a:cs typeface="Arial" panose="020B0604020202020204" pitchFamily="34" charset="0"/>
              </a:rPr>
              <a:t>twitter.com/</a:t>
            </a:r>
            <a:r>
              <a:rPr lang="en-US" sz="2000" spc="-40" dirty="0" err="1">
                <a:solidFill>
                  <a:srgbClr val="58595B"/>
                </a:solidFill>
                <a:latin typeface="+mj-lt"/>
                <a:cs typeface="Arial" panose="020B0604020202020204" pitchFamily="34" charset="0"/>
              </a:rPr>
              <a:t>AHPIntl</a:t>
            </a:r>
            <a:endParaRPr lang="en-US" sz="2000" spc="-40" dirty="0">
              <a:solidFill>
                <a:srgbClr val="58595B"/>
              </a:solidFill>
              <a:latin typeface="+mj-lt"/>
              <a:cs typeface="Arial" panose="020B0604020202020204" pitchFamily="34" charset="0"/>
            </a:endParaRPr>
          </a:p>
        </p:txBody>
      </p:sp>
      <p:sp>
        <p:nvSpPr>
          <p:cNvPr id="30" name="Text Placeholder 1">
            <a:extLst>
              <a:ext uri="{FF2B5EF4-FFF2-40B4-BE49-F238E27FC236}">
                <a16:creationId xmlns:a16="http://schemas.microsoft.com/office/drawing/2014/main" id="{69753B0C-7738-8B4E-ABB8-36B1CC89963F}"/>
              </a:ext>
            </a:extLst>
          </p:cNvPr>
          <p:cNvSpPr txBox="1">
            <a:spLocks/>
          </p:cNvSpPr>
          <p:nvPr/>
        </p:nvSpPr>
        <p:spPr>
          <a:xfrm>
            <a:off x="6629868" y="4470317"/>
            <a:ext cx="3360904" cy="470980"/>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000" spc="-40" dirty="0">
                <a:solidFill>
                  <a:srgbClr val="58595B"/>
                </a:solidFill>
                <a:latin typeface="+mj-lt"/>
                <a:cs typeface="Arial" panose="020B0604020202020204" pitchFamily="34" charset="0"/>
              </a:rPr>
              <a:t>facebook.com/</a:t>
            </a:r>
            <a:r>
              <a:rPr lang="en-US" sz="2000" spc="-40" dirty="0" err="1">
                <a:solidFill>
                  <a:srgbClr val="58595B"/>
                </a:solidFill>
                <a:latin typeface="+mj-lt"/>
                <a:cs typeface="Arial" panose="020B0604020202020204" pitchFamily="34" charset="0"/>
              </a:rPr>
              <a:t>AHPIntl</a:t>
            </a:r>
            <a:endParaRPr lang="en-US" sz="2000" spc="-40" dirty="0">
              <a:solidFill>
                <a:srgbClr val="58595B"/>
              </a:solidFill>
              <a:latin typeface="+mj-lt"/>
              <a:cs typeface="Arial" panose="020B0604020202020204" pitchFamily="34" charset="0"/>
            </a:endParaRPr>
          </a:p>
        </p:txBody>
      </p:sp>
      <p:sp>
        <p:nvSpPr>
          <p:cNvPr id="2" name="TextBox 1">
            <a:extLst>
              <a:ext uri="{FF2B5EF4-FFF2-40B4-BE49-F238E27FC236}">
                <a16:creationId xmlns:a16="http://schemas.microsoft.com/office/drawing/2014/main" id="{45D7CD08-22B5-A646-A2FD-2F9336BE39ED}"/>
              </a:ext>
            </a:extLst>
          </p:cNvPr>
          <p:cNvSpPr txBox="1"/>
          <p:nvPr/>
        </p:nvSpPr>
        <p:spPr>
          <a:xfrm>
            <a:off x="304800" y="1484680"/>
            <a:ext cx="11318171" cy="2677656"/>
          </a:xfrm>
          <a:prstGeom prst="rect">
            <a:avLst/>
          </a:prstGeom>
          <a:noFill/>
        </p:spPr>
        <p:txBody>
          <a:bodyPr wrap="square" rtlCol="0">
            <a:spAutoFit/>
          </a:bodyPr>
          <a:lstStyle/>
          <a:p>
            <a:r>
              <a:rPr lang="en-US" sz="2400" b="1" dirty="0">
                <a:solidFill>
                  <a:srgbClr val="000000"/>
                </a:solidFill>
              </a:rPr>
              <a:t>If you or your organization is on social media, we’d love for you to help us spread the word using these three tips:</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lumMod val="50000"/>
                  </a:schemeClr>
                </a:solidFill>
              </a:rPr>
              <a:t>Use the hashtag #AHPIntl20</a:t>
            </a:r>
          </a:p>
          <a:p>
            <a:pPr marL="342900" indent="-342900">
              <a:buFont typeface="Arial" panose="020B0604020202020204" pitchFamily="34" charset="0"/>
              <a:buChar char="•"/>
            </a:pPr>
            <a:r>
              <a:rPr lang="en-US" sz="2400" dirty="0">
                <a:solidFill>
                  <a:schemeClr val="tx2">
                    <a:lumMod val="50000"/>
                  </a:schemeClr>
                </a:solidFill>
              </a:rPr>
              <a:t>Tag one of our social profiles (links below)</a:t>
            </a:r>
          </a:p>
          <a:p>
            <a:pPr marL="342900" indent="-342900">
              <a:buFont typeface="Arial" panose="020B0604020202020204" pitchFamily="34" charset="0"/>
              <a:buChar char="•"/>
            </a:pPr>
            <a:r>
              <a:rPr lang="en-US" sz="2400" dirty="0">
                <a:solidFill>
                  <a:schemeClr val="tx2">
                    <a:lumMod val="50000"/>
                  </a:schemeClr>
                </a:solidFill>
              </a:rPr>
              <a:t>Direct your followers to the website: </a:t>
            </a:r>
            <a:r>
              <a:rPr lang="en-US" sz="2400" dirty="0">
                <a:hlinkClick r:id="rId3"/>
              </a:rPr>
              <a:t>https://www.ahp.org/events/international-conference</a:t>
            </a:r>
            <a:endParaRPr lang="en-US" sz="2400" u="sng" dirty="0">
              <a:solidFill>
                <a:schemeClr val="tx2"/>
              </a:solidFill>
            </a:endParaRPr>
          </a:p>
        </p:txBody>
      </p:sp>
      <p:sp>
        <p:nvSpPr>
          <p:cNvPr id="28" name="TextBox 27">
            <a:extLst>
              <a:ext uri="{FF2B5EF4-FFF2-40B4-BE49-F238E27FC236}">
                <a16:creationId xmlns:a16="http://schemas.microsoft.com/office/drawing/2014/main" id="{6EF06503-0072-7741-8818-414F5CE12235}"/>
              </a:ext>
            </a:extLst>
          </p:cNvPr>
          <p:cNvSpPr txBox="1"/>
          <p:nvPr/>
        </p:nvSpPr>
        <p:spPr>
          <a:xfrm>
            <a:off x="304800" y="381000"/>
            <a:ext cx="9479280" cy="461665"/>
          </a:xfrm>
          <a:prstGeom prst="rect">
            <a:avLst/>
          </a:prstGeom>
          <a:noFill/>
        </p:spPr>
        <p:txBody>
          <a:bodyPr wrap="square" rtlCol="0">
            <a:spAutoFit/>
          </a:bodyPr>
          <a:lstStyle/>
          <a:p>
            <a:r>
              <a:rPr lang="en-US" sz="2400" b="1" dirty="0">
                <a:solidFill>
                  <a:srgbClr val="821A56"/>
                </a:solidFill>
              </a:rPr>
              <a:t>Help Spread the Word</a:t>
            </a:r>
          </a:p>
        </p:txBody>
      </p:sp>
      <p:cxnSp>
        <p:nvCxnSpPr>
          <p:cNvPr id="34" name="Straight Connector 33">
            <a:extLst>
              <a:ext uri="{FF2B5EF4-FFF2-40B4-BE49-F238E27FC236}">
                <a16:creationId xmlns:a16="http://schemas.microsoft.com/office/drawing/2014/main" id="{DDF0A22A-2288-224D-9FB5-6322966D1F94}"/>
              </a:ext>
            </a:extLst>
          </p:cNvPr>
          <p:cNvCxnSpPr>
            <a:cxnSpLocks/>
          </p:cNvCxnSpPr>
          <p:nvPr/>
        </p:nvCxnSpPr>
        <p:spPr>
          <a:xfrm>
            <a:off x="228600" y="990600"/>
            <a:ext cx="9333411" cy="0"/>
          </a:xfrm>
          <a:prstGeom prst="line">
            <a:avLst/>
          </a:prstGeom>
          <a:noFill/>
          <a:ln w="14288" cap="flat">
            <a:solidFill>
              <a:srgbClr val="821A56"/>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234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5D782-71F4-104C-AA7F-161D1289F48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A286161-B88B-5B4E-AB13-F423D76C1997}"/>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94890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1B047-8A16-DA4E-BF21-FC89F2CC338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279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B751F-6F29-0444-B4C7-1BBEEF5136B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09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ADB42-6952-2A46-A07A-1A776CDDE9E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1995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EB4A2-B134-D34E-9EDB-29B922BADB9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7669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D146C-ED5B-C246-B6B8-B90AA01F8A2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511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0C108-806A-B74D-A731-EE60BD7FB91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7472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CFB5A-EF39-BB44-B82C-B6E361BD781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8680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32C3EB-D91B-3C49-92D1-87DB7535010E}"/>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1098C75F-5A19-7C49-8410-F408F22E9F90}"/>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012FCB3A-7862-EE4C-A820-6D5F661D8609}"/>
              </a:ext>
            </a:extLst>
          </p:cNvPr>
          <p:cNvSpPr>
            <a:spLocks noGrp="1"/>
          </p:cNvSpPr>
          <p:nvPr>
            <p:ph type="body" sz="quarter" idx="19"/>
          </p:nvPr>
        </p:nvSpPr>
        <p:spPr/>
        <p:txBody>
          <a:bodyPr>
            <a:normAutofit fontScale="92500" lnSpcReduction="10000"/>
          </a:bodyPr>
          <a:lstStyle/>
          <a:p>
            <a:endParaRPr lang="en-US"/>
          </a:p>
        </p:txBody>
      </p:sp>
      <p:sp>
        <p:nvSpPr>
          <p:cNvPr id="5" name="Text Placeholder 4">
            <a:extLst>
              <a:ext uri="{FF2B5EF4-FFF2-40B4-BE49-F238E27FC236}">
                <a16:creationId xmlns:a16="http://schemas.microsoft.com/office/drawing/2014/main" id="{2FD2C9FB-3E0A-8749-8AC8-29CB9B7116E4}"/>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53E11C7C-0BE8-0846-BB32-022AF0ED7D7A}"/>
              </a:ext>
            </a:extLst>
          </p:cNvPr>
          <p:cNvSpPr>
            <a:spLocks noGrp="1"/>
          </p:cNvSpPr>
          <p:nvPr>
            <p:ph type="body" sz="quarter" idx="21"/>
          </p:nvPr>
        </p:nvSpPr>
        <p:spPr/>
        <p:txBody>
          <a:bodyPr>
            <a:normAutofit fontScale="92500" lnSpcReduction="10000"/>
          </a:bodyPr>
          <a:lstStyle/>
          <a:p>
            <a:endParaRPr lang="en-US"/>
          </a:p>
        </p:txBody>
      </p:sp>
      <p:sp>
        <p:nvSpPr>
          <p:cNvPr id="7" name="Text Placeholder 6">
            <a:extLst>
              <a:ext uri="{FF2B5EF4-FFF2-40B4-BE49-F238E27FC236}">
                <a16:creationId xmlns:a16="http://schemas.microsoft.com/office/drawing/2014/main" id="{44966DE9-001C-A240-B818-DC59B5B01EF6}"/>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AF3E8113-507D-A643-BBB0-F89E1ED1B4EB}"/>
              </a:ext>
            </a:extLst>
          </p:cNvPr>
          <p:cNvSpPr>
            <a:spLocks noGrp="1"/>
          </p:cNvSpPr>
          <p:nvPr>
            <p:ph type="body" sz="quarter" idx="23"/>
          </p:nvPr>
        </p:nvSpPr>
        <p:spPr/>
        <p:txBody>
          <a:bodyPr>
            <a:normAutofit fontScale="92500" lnSpcReduction="10000"/>
          </a:bodyPr>
          <a:lstStyle/>
          <a:p>
            <a:endParaRPr lang="en-US"/>
          </a:p>
        </p:txBody>
      </p:sp>
      <p:sp>
        <p:nvSpPr>
          <p:cNvPr id="9" name="Text Placeholder 8">
            <a:extLst>
              <a:ext uri="{FF2B5EF4-FFF2-40B4-BE49-F238E27FC236}">
                <a16:creationId xmlns:a16="http://schemas.microsoft.com/office/drawing/2014/main" id="{9F9819F2-9AFF-9748-9F2C-2401E0FDE3BB}"/>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6945C13C-5327-7B4B-9B09-8364638D548D}"/>
              </a:ext>
            </a:extLst>
          </p:cNvPr>
          <p:cNvSpPr>
            <a:spLocks noGrp="1"/>
          </p:cNvSpPr>
          <p:nvPr>
            <p:ph type="body" sz="quarter" idx="25"/>
          </p:nvPr>
        </p:nvSpPr>
        <p:spPr/>
        <p:txBody>
          <a:bodyPr>
            <a:normAutofit fontScale="92500" lnSpcReduction="10000"/>
          </a:bodyPr>
          <a:lstStyle/>
          <a:p>
            <a:endParaRPr lang="en-US"/>
          </a:p>
        </p:txBody>
      </p:sp>
    </p:spTree>
    <p:extLst>
      <p:ext uri="{BB962C8B-B14F-4D97-AF65-F5344CB8AC3E}">
        <p14:creationId xmlns:p14="http://schemas.microsoft.com/office/powerpoint/2010/main" val="14323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09F3047-4432-0B42-8930-A266B3B60045}"/>
              </a:ext>
            </a:extLst>
          </p:cNvPr>
          <p:cNvGraphicFramePr/>
          <p:nvPr>
            <p:extLst>
              <p:ext uri="{D42A27DB-BD31-4B8C-83A1-F6EECF244321}">
                <p14:modId xmlns:p14="http://schemas.microsoft.com/office/powerpoint/2010/main" val="210983870"/>
              </p:ext>
            </p:extLst>
          </p:nvPr>
        </p:nvGraphicFramePr>
        <p:xfrm>
          <a:off x="1366792" y="1670363"/>
          <a:ext cx="4326008" cy="38040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9F362E1-5F3F-A046-87C9-D9A8DBFEB3E3}"/>
              </a:ext>
            </a:extLst>
          </p:cNvPr>
          <p:cNvSpPr txBox="1"/>
          <p:nvPr/>
        </p:nvSpPr>
        <p:spPr>
          <a:xfrm>
            <a:off x="2546252" y="3024553"/>
            <a:ext cx="1927274" cy="1092607"/>
          </a:xfrm>
          <a:prstGeom prst="rect">
            <a:avLst/>
          </a:prstGeom>
          <a:noFill/>
        </p:spPr>
        <p:txBody>
          <a:bodyPr wrap="square" rtlCol="0">
            <a:spAutoFit/>
          </a:bodyPr>
          <a:lstStyle/>
          <a:p>
            <a:pPr algn="ctr"/>
            <a:r>
              <a:rPr lang="en-US" sz="6500" dirty="0">
                <a:solidFill>
                  <a:schemeClr val="bg1"/>
                </a:solidFill>
              </a:rPr>
              <a:t>40%</a:t>
            </a:r>
          </a:p>
        </p:txBody>
      </p:sp>
      <p:sp>
        <p:nvSpPr>
          <p:cNvPr id="5" name="Rectangle 4">
            <a:extLst>
              <a:ext uri="{FF2B5EF4-FFF2-40B4-BE49-F238E27FC236}">
                <a16:creationId xmlns:a16="http://schemas.microsoft.com/office/drawing/2014/main" id="{7B228241-512C-0C41-99EA-1585E2C9EF3A}"/>
              </a:ext>
            </a:extLst>
          </p:cNvPr>
          <p:cNvSpPr/>
          <p:nvPr/>
        </p:nvSpPr>
        <p:spPr>
          <a:xfrm>
            <a:off x="5833475" y="2322995"/>
            <a:ext cx="4998647" cy="2554545"/>
          </a:xfrm>
          <a:prstGeom prst="rect">
            <a:avLst/>
          </a:prstGeom>
        </p:spPr>
        <p:txBody>
          <a:bodyPr wrap="square">
            <a:spAutoFit/>
          </a:bodyPr>
          <a:lstStyle/>
          <a:p>
            <a:r>
              <a:rPr lang="en-US" sz="3200" dirty="0">
                <a:solidFill>
                  <a:srgbClr val="58595B"/>
                </a:solidFill>
              </a:rPr>
              <a:t>Main emphasis point about the graph or call-out goes here. Something short and to the point would be best.</a:t>
            </a:r>
          </a:p>
        </p:txBody>
      </p:sp>
      <p:sp>
        <p:nvSpPr>
          <p:cNvPr id="7" name="Text Placeholder 16">
            <a:extLst>
              <a:ext uri="{FF2B5EF4-FFF2-40B4-BE49-F238E27FC236}">
                <a16:creationId xmlns:a16="http://schemas.microsoft.com/office/drawing/2014/main" id="{C3949221-2A01-3F4F-83FC-4DC63EB3A565}"/>
              </a:ext>
            </a:extLst>
          </p:cNvPr>
          <p:cNvSpPr txBox="1">
            <a:spLocks/>
          </p:cNvSpPr>
          <p:nvPr/>
        </p:nvSpPr>
        <p:spPr>
          <a:xfrm>
            <a:off x="845841" y="519910"/>
            <a:ext cx="10507960" cy="1076960"/>
          </a:xfrm>
          <a:prstGeom prst="rect">
            <a:avLst/>
          </a:prstGeom>
        </p:spPr>
        <p:txBody>
          <a:bodyPr/>
          <a:lstStyle>
            <a:lvl1pPr marL="0" indent="0" algn="l" defTabSz="457189" rtl="0" fontAlgn="base">
              <a:spcBef>
                <a:spcPts val="1600"/>
              </a:spcBef>
              <a:spcAft>
                <a:spcPct val="0"/>
              </a:spcAft>
              <a:buSzPct val="90000"/>
              <a:buFontTx/>
              <a:buNone/>
              <a:defRPr sz="3000" b="1" kern="1200">
                <a:solidFill>
                  <a:schemeClr val="accent1"/>
                </a:solidFill>
                <a:latin typeface="Arial"/>
                <a:ea typeface="+mn-ea"/>
                <a:cs typeface="Arial"/>
              </a:defRPr>
            </a:lvl1pPr>
            <a:lvl2pPr marL="243834" indent="0" algn="l" defTabSz="457189" rtl="0" fontAlgn="base">
              <a:spcBef>
                <a:spcPts val="300"/>
              </a:spcBef>
              <a:spcAft>
                <a:spcPct val="0"/>
              </a:spcAft>
              <a:buClr>
                <a:schemeClr val="tx2">
                  <a:lumMod val="50000"/>
                </a:schemeClr>
              </a:buClr>
              <a:buFontTx/>
              <a:buNone/>
              <a:defRPr sz="2400" b="1" kern="1200">
                <a:solidFill>
                  <a:schemeClr val="accent1"/>
                </a:solidFill>
                <a:latin typeface="Arial"/>
                <a:ea typeface="+mn-ea"/>
                <a:cs typeface="Arial"/>
              </a:defRPr>
            </a:lvl2pPr>
            <a:lvl3pPr marL="487668" indent="0" algn="l" defTabSz="457189" rtl="0" fontAlgn="base">
              <a:spcBef>
                <a:spcPts val="800"/>
              </a:spcBef>
              <a:spcAft>
                <a:spcPct val="0"/>
              </a:spcAft>
              <a:buFontTx/>
              <a:buNone/>
              <a:defRPr sz="2400" b="1" kern="1200">
                <a:solidFill>
                  <a:schemeClr val="accent1"/>
                </a:solidFill>
                <a:latin typeface="Arial"/>
                <a:ea typeface="+mn-ea"/>
                <a:cs typeface="Arial"/>
              </a:defRPr>
            </a:lvl3pPr>
            <a:lvl4pPr marL="731502" indent="0" algn="l" defTabSz="457189" rtl="0" fontAlgn="base">
              <a:spcBef>
                <a:spcPts val="800"/>
              </a:spcBef>
              <a:spcAft>
                <a:spcPct val="0"/>
              </a:spcAft>
              <a:buSzPct val="100000"/>
              <a:buFontTx/>
              <a:buNone/>
              <a:defRPr sz="2400" b="1" kern="1200">
                <a:solidFill>
                  <a:schemeClr val="accent1"/>
                </a:solidFill>
                <a:latin typeface="Arial"/>
                <a:ea typeface="+mn-ea"/>
                <a:cs typeface="Arial"/>
              </a:defRPr>
            </a:lvl4pPr>
            <a:lvl5pPr marL="975336" indent="0" algn="l" defTabSz="457189" rtl="0" fontAlgn="base">
              <a:spcBef>
                <a:spcPts val="800"/>
              </a:spcBef>
              <a:spcAft>
                <a:spcPct val="0"/>
              </a:spcAft>
              <a:buFontTx/>
              <a:buNone/>
              <a:defRPr sz="2400" b="1" kern="1200">
                <a:solidFill>
                  <a:schemeClr val="accent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5"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3"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2"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Slide Title</a:t>
            </a:r>
          </a:p>
        </p:txBody>
      </p:sp>
    </p:spTree>
    <p:extLst>
      <p:ext uri="{BB962C8B-B14F-4D97-AF65-F5344CB8AC3E}">
        <p14:creationId xmlns:p14="http://schemas.microsoft.com/office/powerpoint/2010/main" val="2496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487E-EA8E-8649-8380-C204534DDDE7}"/>
              </a:ext>
            </a:extLst>
          </p:cNvPr>
          <p:cNvSpPr txBox="1">
            <a:spLocks/>
          </p:cNvSpPr>
          <p:nvPr/>
        </p:nvSpPr>
        <p:spPr>
          <a:xfrm>
            <a:off x="243285" y="789651"/>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communication</a:t>
            </a:r>
          </a:p>
        </p:txBody>
      </p:sp>
      <p:pic>
        <p:nvPicPr>
          <p:cNvPr id="3" name="Graphic 2" descr="Chat">
            <a:extLst>
              <a:ext uri="{FF2B5EF4-FFF2-40B4-BE49-F238E27FC236}">
                <a16:creationId xmlns:a16="http://schemas.microsoft.com/office/drawing/2014/main" id="{BAB5485F-F2B7-5344-855C-77D967C6892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270" y="1176270"/>
            <a:ext cx="365760" cy="365760"/>
          </a:xfrm>
          <a:prstGeom prst="rect">
            <a:avLst/>
          </a:prstGeom>
        </p:spPr>
      </p:pic>
      <p:pic>
        <p:nvPicPr>
          <p:cNvPr id="4" name="Graphic 3" descr="Envelope">
            <a:extLst>
              <a:ext uri="{FF2B5EF4-FFF2-40B4-BE49-F238E27FC236}">
                <a16:creationId xmlns:a16="http://schemas.microsoft.com/office/drawing/2014/main" id="{76CAEED5-4A3D-1E40-9FBA-14FD4EEF28F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017" y="1176270"/>
            <a:ext cx="365760" cy="365760"/>
          </a:xfrm>
          <a:prstGeom prst="rect">
            <a:avLst/>
          </a:prstGeom>
        </p:spPr>
      </p:pic>
      <p:pic>
        <p:nvPicPr>
          <p:cNvPr id="5" name="Graphic 4" descr="Receiver">
            <a:extLst>
              <a:ext uri="{FF2B5EF4-FFF2-40B4-BE49-F238E27FC236}">
                <a16:creationId xmlns:a16="http://schemas.microsoft.com/office/drawing/2014/main" id="{4BBF93C6-4C56-3E44-A2EE-0401FAFFCC4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85410" y="1204483"/>
            <a:ext cx="309334" cy="309334"/>
          </a:xfrm>
          <a:prstGeom prst="rect">
            <a:avLst/>
          </a:prstGeom>
        </p:spPr>
      </p:pic>
      <p:pic>
        <p:nvPicPr>
          <p:cNvPr id="6" name="Graphic 5" descr="Paperclip">
            <a:extLst>
              <a:ext uri="{FF2B5EF4-FFF2-40B4-BE49-F238E27FC236}">
                <a16:creationId xmlns:a16="http://schemas.microsoft.com/office/drawing/2014/main" id="{244FEB4D-049B-3A47-9F37-CEC0B84917C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95839" y="1176270"/>
            <a:ext cx="365760" cy="365760"/>
          </a:xfrm>
          <a:prstGeom prst="rect">
            <a:avLst/>
          </a:prstGeom>
        </p:spPr>
      </p:pic>
      <p:pic>
        <p:nvPicPr>
          <p:cNvPr id="7" name="Graphic 6" descr="Folder">
            <a:extLst>
              <a:ext uri="{FF2B5EF4-FFF2-40B4-BE49-F238E27FC236}">
                <a16:creationId xmlns:a16="http://schemas.microsoft.com/office/drawing/2014/main" id="{7C9D7B26-7005-5D4E-8D5E-55A7255DF5E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26697" y="1176270"/>
            <a:ext cx="365760" cy="365760"/>
          </a:xfrm>
          <a:prstGeom prst="rect">
            <a:avLst/>
          </a:prstGeom>
        </p:spPr>
      </p:pic>
      <p:pic>
        <p:nvPicPr>
          <p:cNvPr id="8" name="Graphic 7" descr="Hierarchy">
            <a:extLst>
              <a:ext uri="{FF2B5EF4-FFF2-40B4-BE49-F238E27FC236}">
                <a16:creationId xmlns:a16="http://schemas.microsoft.com/office/drawing/2014/main" id="{2E49B7CF-E1C2-0B44-8531-AFD1E8DBEC6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30234" y="1176270"/>
            <a:ext cx="365760" cy="365760"/>
          </a:xfrm>
          <a:prstGeom prst="rect">
            <a:avLst/>
          </a:prstGeom>
        </p:spPr>
      </p:pic>
      <p:sp>
        <p:nvSpPr>
          <p:cNvPr id="9" name="Title 1">
            <a:extLst>
              <a:ext uri="{FF2B5EF4-FFF2-40B4-BE49-F238E27FC236}">
                <a16:creationId xmlns:a16="http://schemas.microsoft.com/office/drawing/2014/main" id="{B0E04E5F-701E-A54D-BF71-DAFCC678F468}"/>
              </a:ext>
            </a:extLst>
          </p:cNvPr>
          <p:cNvSpPr txBox="1">
            <a:spLocks/>
          </p:cNvSpPr>
          <p:nvPr/>
        </p:nvSpPr>
        <p:spPr>
          <a:xfrm>
            <a:off x="243285" y="3864184"/>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business</a:t>
            </a:r>
          </a:p>
        </p:txBody>
      </p:sp>
      <p:pic>
        <p:nvPicPr>
          <p:cNvPr id="10" name="Graphic 9" descr="Bar chart">
            <a:extLst>
              <a:ext uri="{FF2B5EF4-FFF2-40B4-BE49-F238E27FC236}">
                <a16:creationId xmlns:a16="http://schemas.microsoft.com/office/drawing/2014/main" id="{C2CBDC50-0148-D745-8783-9C88F91F122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98270" y="4199532"/>
            <a:ext cx="365760" cy="365760"/>
          </a:xfrm>
          <a:prstGeom prst="rect">
            <a:avLst/>
          </a:prstGeom>
        </p:spPr>
      </p:pic>
      <p:pic>
        <p:nvPicPr>
          <p:cNvPr id="11" name="Graphic 10" descr="Downward trend">
            <a:extLst>
              <a:ext uri="{FF2B5EF4-FFF2-40B4-BE49-F238E27FC236}">
                <a16:creationId xmlns:a16="http://schemas.microsoft.com/office/drawing/2014/main" id="{64F27597-11FB-6844-8FDD-28D71CA6077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5928" y="4199532"/>
            <a:ext cx="365760" cy="365760"/>
          </a:xfrm>
          <a:prstGeom prst="rect">
            <a:avLst/>
          </a:prstGeom>
        </p:spPr>
      </p:pic>
      <p:pic>
        <p:nvPicPr>
          <p:cNvPr id="12" name="Graphic 11" descr="Upward trend">
            <a:extLst>
              <a:ext uri="{FF2B5EF4-FFF2-40B4-BE49-F238E27FC236}">
                <a16:creationId xmlns:a16="http://schemas.microsoft.com/office/drawing/2014/main" id="{16AEFFB6-C902-7544-A796-9FAC1863FC5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666956" y="4199532"/>
            <a:ext cx="365760" cy="365760"/>
          </a:xfrm>
          <a:prstGeom prst="rect">
            <a:avLst/>
          </a:prstGeom>
        </p:spPr>
      </p:pic>
      <p:pic>
        <p:nvPicPr>
          <p:cNvPr id="13" name="Graphic 12" descr="Single gear">
            <a:extLst>
              <a:ext uri="{FF2B5EF4-FFF2-40B4-BE49-F238E27FC236}">
                <a16:creationId xmlns:a16="http://schemas.microsoft.com/office/drawing/2014/main" id="{062D259D-AE35-B74B-A52D-5FEA9B07A635}"/>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301784" y="4208324"/>
            <a:ext cx="365760" cy="365760"/>
          </a:xfrm>
          <a:prstGeom prst="rect">
            <a:avLst/>
          </a:prstGeom>
        </p:spPr>
      </p:pic>
      <p:pic>
        <p:nvPicPr>
          <p:cNvPr id="14" name="Graphic 13" descr="Lightbulb">
            <a:extLst>
              <a:ext uri="{FF2B5EF4-FFF2-40B4-BE49-F238E27FC236}">
                <a16:creationId xmlns:a16="http://schemas.microsoft.com/office/drawing/2014/main" id="{D4EC010F-82EB-6843-8AEF-0FFC126A166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926697" y="4199532"/>
            <a:ext cx="365760" cy="365760"/>
          </a:xfrm>
          <a:prstGeom prst="rect">
            <a:avLst/>
          </a:prstGeom>
        </p:spPr>
      </p:pic>
      <p:pic>
        <p:nvPicPr>
          <p:cNvPr id="15" name="Graphic 14" descr="Piggy Bank">
            <a:extLst>
              <a:ext uri="{FF2B5EF4-FFF2-40B4-BE49-F238E27FC236}">
                <a16:creationId xmlns:a16="http://schemas.microsoft.com/office/drawing/2014/main" id="{B4A8D2E8-BC51-6C4B-8436-4B3594953B78}"/>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557197" y="4199532"/>
            <a:ext cx="365760" cy="365760"/>
          </a:xfrm>
          <a:prstGeom prst="rect">
            <a:avLst/>
          </a:prstGeom>
        </p:spPr>
      </p:pic>
      <p:sp>
        <p:nvSpPr>
          <p:cNvPr id="16" name="Title 1">
            <a:extLst>
              <a:ext uri="{FF2B5EF4-FFF2-40B4-BE49-F238E27FC236}">
                <a16:creationId xmlns:a16="http://schemas.microsoft.com/office/drawing/2014/main" id="{7454DA01-EAC7-C049-90DB-0F10BCE0F4D1}"/>
              </a:ext>
            </a:extLst>
          </p:cNvPr>
          <p:cNvSpPr txBox="1">
            <a:spLocks/>
          </p:cNvSpPr>
          <p:nvPr/>
        </p:nvSpPr>
        <p:spPr>
          <a:xfrm>
            <a:off x="243285" y="4946223"/>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medical</a:t>
            </a:r>
          </a:p>
        </p:txBody>
      </p:sp>
      <p:pic>
        <p:nvPicPr>
          <p:cNvPr id="17" name="Graphic 16" descr="Brain">
            <a:extLst>
              <a:ext uri="{FF2B5EF4-FFF2-40B4-BE49-F238E27FC236}">
                <a16:creationId xmlns:a16="http://schemas.microsoft.com/office/drawing/2014/main" id="{3FC42DBB-17A8-C34E-A646-5CAE0144A6EF}"/>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2292992" y="5341646"/>
            <a:ext cx="365760" cy="365760"/>
          </a:xfrm>
          <a:prstGeom prst="rect">
            <a:avLst/>
          </a:prstGeom>
        </p:spPr>
      </p:pic>
      <p:pic>
        <p:nvPicPr>
          <p:cNvPr id="18" name="Graphic 17" descr="Stethoscope">
            <a:extLst>
              <a:ext uri="{FF2B5EF4-FFF2-40B4-BE49-F238E27FC236}">
                <a16:creationId xmlns:a16="http://schemas.microsoft.com/office/drawing/2014/main" id="{DD614E3F-7425-E64E-B3A6-63D5C8E73278}"/>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035928" y="5341646"/>
            <a:ext cx="365760" cy="365760"/>
          </a:xfrm>
          <a:prstGeom prst="rect">
            <a:avLst/>
          </a:prstGeom>
        </p:spPr>
      </p:pic>
      <p:pic>
        <p:nvPicPr>
          <p:cNvPr id="19" name="Graphic 18" descr="DNA">
            <a:extLst>
              <a:ext uri="{FF2B5EF4-FFF2-40B4-BE49-F238E27FC236}">
                <a16:creationId xmlns:a16="http://schemas.microsoft.com/office/drawing/2014/main" id="{DD768CD3-A80A-A244-9546-9D970FB57CE9}"/>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666956" y="5341646"/>
            <a:ext cx="365760" cy="365760"/>
          </a:xfrm>
          <a:prstGeom prst="rect">
            <a:avLst/>
          </a:prstGeom>
        </p:spPr>
      </p:pic>
      <p:pic>
        <p:nvPicPr>
          <p:cNvPr id="20" name="Graphic 19" descr="Medical">
            <a:extLst>
              <a:ext uri="{FF2B5EF4-FFF2-40B4-BE49-F238E27FC236}">
                <a16:creationId xmlns:a16="http://schemas.microsoft.com/office/drawing/2014/main" id="{57BACC58-0659-5D4A-8A3F-C73688739DC1}"/>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2926697" y="5341646"/>
            <a:ext cx="365760" cy="365760"/>
          </a:xfrm>
          <a:prstGeom prst="rect">
            <a:avLst/>
          </a:prstGeom>
        </p:spPr>
      </p:pic>
      <p:pic>
        <p:nvPicPr>
          <p:cNvPr id="21" name="Graphic 20" descr="Needle">
            <a:extLst>
              <a:ext uri="{FF2B5EF4-FFF2-40B4-BE49-F238E27FC236}">
                <a16:creationId xmlns:a16="http://schemas.microsoft.com/office/drawing/2014/main" id="{0447BD77-7D60-E941-BFD4-B70C5E0B8D13}"/>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57197" y="5341646"/>
            <a:ext cx="365760" cy="365760"/>
          </a:xfrm>
          <a:prstGeom prst="rect">
            <a:avLst/>
          </a:prstGeom>
        </p:spPr>
      </p:pic>
      <p:pic>
        <p:nvPicPr>
          <p:cNvPr id="22" name="Graphic 21" descr="Heartbeat">
            <a:extLst>
              <a:ext uri="{FF2B5EF4-FFF2-40B4-BE49-F238E27FC236}">
                <a16:creationId xmlns:a16="http://schemas.microsoft.com/office/drawing/2014/main" id="{E2E8222A-CA03-E241-BFC9-DAD30FA181EC}"/>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4195839" y="5341646"/>
            <a:ext cx="365760" cy="365760"/>
          </a:xfrm>
          <a:prstGeom prst="rect">
            <a:avLst/>
          </a:prstGeom>
        </p:spPr>
      </p:pic>
      <p:pic>
        <p:nvPicPr>
          <p:cNvPr id="23" name="Graphic 22" descr="Medicine">
            <a:extLst>
              <a:ext uri="{FF2B5EF4-FFF2-40B4-BE49-F238E27FC236}">
                <a16:creationId xmlns:a16="http://schemas.microsoft.com/office/drawing/2014/main" id="{3F8D935D-864C-1540-B7DD-53D3A978CA64}"/>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398270" y="5341646"/>
            <a:ext cx="365760" cy="365760"/>
          </a:xfrm>
          <a:prstGeom prst="rect">
            <a:avLst/>
          </a:prstGeom>
        </p:spPr>
      </p:pic>
      <p:pic>
        <p:nvPicPr>
          <p:cNvPr id="24" name="Graphic 23" descr="Atom">
            <a:extLst>
              <a:ext uri="{FF2B5EF4-FFF2-40B4-BE49-F238E27FC236}">
                <a16:creationId xmlns:a16="http://schemas.microsoft.com/office/drawing/2014/main" id="{71A75A97-84D6-8B4A-ACDB-EE3C12DA8B08}"/>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5463856" y="5341646"/>
            <a:ext cx="365760" cy="365760"/>
          </a:xfrm>
          <a:prstGeom prst="rect">
            <a:avLst/>
          </a:prstGeom>
        </p:spPr>
      </p:pic>
      <p:pic>
        <p:nvPicPr>
          <p:cNvPr id="25" name="Graphic 24" descr="Microscope">
            <a:extLst>
              <a:ext uri="{FF2B5EF4-FFF2-40B4-BE49-F238E27FC236}">
                <a16:creationId xmlns:a16="http://schemas.microsoft.com/office/drawing/2014/main" id="{0C696D34-4617-D743-A92E-7EDC153CA1A9}"/>
              </a:ext>
            </a:extLst>
          </p:cNvPr>
          <p:cNvPicPr>
            <a:picLocks noChangeAspect="1"/>
          </p:cNvPicPr>
          <p:nvPr/>
        </p:nvPicPr>
        <p:blipFill>
          <a:blip r:embed="rId42" cstate="screen">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4830234" y="5332854"/>
            <a:ext cx="365760" cy="365760"/>
          </a:xfrm>
          <a:prstGeom prst="rect">
            <a:avLst/>
          </a:prstGeom>
        </p:spPr>
      </p:pic>
      <p:pic>
        <p:nvPicPr>
          <p:cNvPr id="26" name="Graphic 25" descr="Trophy">
            <a:extLst>
              <a:ext uri="{FF2B5EF4-FFF2-40B4-BE49-F238E27FC236}">
                <a16:creationId xmlns:a16="http://schemas.microsoft.com/office/drawing/2014/main" id="{282AB9CF-F3F5-9746-89B4-A75E9EE0734F}"/>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4195839" y="4199532"/>
            <a:ext cx="365760" cy="365760"/>
          </a:xfrm>
          <a:prstGeom prst="rect">
            <a:avLst/>
          </a:prstGeom>
        </p:spPr>
      </p:pic>
      <p:pic>
        <p:nvPicPr>
          <p:cNvPr id="27" name="Graphic 26" descr="Building">
            <a:extLst>
              <a:ext uri="{FF2B5EF4-FFF2-40B4-BE49-F238E27FC236}">
                <a16:creationId xmlns:a16="http://schemas.microsoft.com/office/drawing/2014/main" id="{F9285F90-5CD4-6E4C-B8EF-80BA80F37BD0}"/>
              </a:ext>
            </a:extLst>
          </p:cNvPr>
          <p:cNvPicPr>
            <a:picLocks noChangeAspect="1"/>
          </p:cNvPicPr>
          <p:nvPr/>
        </p:nvPicPr>
        <p:blipFill>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4830234" y="4199532"/>
            <a:ext cx="365760" cy="365760"/>
          </a:xfrm>
          <a:prstGeom prst="rect">
            <a:avLst/>
          </a:prstGeom>
        </p:spPr>
      </p:pic>
      <p:pic>
        <p:nvPicPr>
          <p:cNvPr id="28" name="Graphic 27" descr="Marker">
            <a:extLst>
              <a:ext uri="{FF2B5EF4-FFF2-40B4-BE49-F238E27FC236}">
                <a16:creationId xmlns:a16="http://schemas.microsoft.com/office/drawing/2014/main" id="{EBE059F6-4C88-F346-B3BE-A4E3423807A7}"/>
              </a:ext>
            </a:extLst>
          </p:cNvPr>
          <p:cNvPicPr>
            <a:picLocks noChangeAspect="1"/>
          </p:cNvPicPr>
          <p:nvPr/>
        </p:nvPicPr>
        <p:blipFill>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5463856" y="4199532"/>
            <a:ext cx="365760" cy="365760"/>
          </a:xfrm>
          <a:prstGeom prst="rect">
            <a:avLst/>
          </a:prstGeom>
        </p:spPr>
      </p:pic>
      <p:pic>
        <p:nvPicPr>
          <p:cNvPr id="29" name="Graphic 28" descr="Thermometer">
            <a:extLst>
              <a:ext uri="{FF2B5EF4-FFF2-40B4-BE49-F238E27FC236}">
                <a16:creationId xmlns:a16="http://schemas.microsoft.com/office/drawing/2014/main" id="{ECA835FA-043D-FF4C-BD33-DAD0D44BE7E0}"/>
              </a:ext>
            </a:extLst>
          </p:cNvPr>
          <p:cNvPicPr>
            <a:picLocks noChangeAspect="1"/>
          </p:cNvPicPr>
          <p:nvPr/>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6395974" y="4577784"/>
            <a:ext cx="365760" cy="365760"/>
          </a:xfrm>
          <a:prstGeom prst="rect">
            <a:avLst/>
          </a:prstGeom>
        </p:spPr>
      </p:pic>
      <p:pic>
        <p:nvPicPr>
          <p:cNvPr id="30" name="Graphic 29" descr="Camera">
            <a:extLst>
              <a:ext uri="{FF2B5EF4-FFF2-40B4-BE49-F238E27FC236}">
                <a16:creationId xmlns:a16="http://schemas.microsoft.com/office/drawing/2014/main" id="{52043A61-27B9-4043-AF38-7DFDAE62900C}"/>
              </a:ext>
            </a:extLst>
          </p:cNvPr>
          <p:cNvPicPr>
            <a:picLocks noChangeAspect="1"/>
          </p:cNvPicPr>
          <p:nvPr/>
        </p:nvPicPr>
        <p:blipFill>
          <a:blip r:embed="rId52" cstate="screen">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398270" y="1962596"/>
            <a:ext cx="365760" cy="365760"/>
          </a:xfrm>
          <a:prstGeom prst="rect">
            <a:avLst/>
          </a:prstGeom>
        </p:spPr>
      </p:pic>
      <p:pic>
        <p:nvPicPr>
          <p:cNvPr id="31" name="Graphic 30" descr="Fax">
            <a:extLst>
              <a:ext uri="{FF2B5EF4-FFF2-40B4-BE49-F238E27FC236}">
                <a16:creationId xmlns:a16="http://schemas.microsoft.com/office/drawing/2014/main" id="{C8BBE850-9515-E04D-AF4A-1360426649AB}"/>
              </a:ext>
            </a:extLst>
          </p:cNvPr>
          <p:cNvPicPr>
            <a:picLocks noChangeAspect="1"/>
          </p:cNvPicPr>
          <p:nvPr/>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1035928" y="1966087"/>
            <a:ext cx="365760" cy="365760"/>
          </a:xfrm>
          <a:prstGeom prst="rect">
            <a:avLst/>
          </a:prstGeom>
        </p:spPr>
      </p:pic>
      <p:pic>
        <p:nvPicPr>
          <p:cNvPr id="32" name="Graphic 31" descr="Earth Globe Americas">
            <a:extLst>
              <a:ext uri="{FF2B5EF4-FFF2-40B4-BE49-F238E27FC236}">
                <a16:creationId xmlns:a16="http://schemas.microsoft.com/office/drawing/2014/main" id="{85468BC4-FB17-4645-9CEF-A0EB9B6B0800}"/>
              </a:ext>
            </a:extLst>
          </p:cNvPr>
          <p:cNvPicPr>
            <a:picLocks noChangeAspect="1"/>
          </p:cNvPicPr>
          <p:nvPr/>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7029947" y="4586576"/>
            <a:ext cx="365760" cy="365760"/>
          </a:xfrm>
          <a:prstGeom prst="rect">
            <a:avLst/>
          </a:prstGeom>
        </p:spPr>
      </p:pic>
      <p:pic>
        <p:nvPicPr>
          <p:cNvPr id="33" name="Graphic 32" descr="Document">
            <a:extLst>
              <a:ext uri="{FF2B5EF4-FFF2-40B4-BE49-F238E27FC236}">
                <a16:creationId xmlns:a16="http://schemas.microsoft.com/office/drawing/2014/main" id="{809A181B-BBE7-1344-9689-C4D6BDFE68B2}"/>
              </a:ext>
            </a:extLst>
          </p:cNvPr>
          <p:cNvPicPr>
            <a:picLocks noChangeAspect="1"/>
          </p:cNvPicPr>
          <p:nvPr/>
        </p:nvPicPr>
        <p:blipFill>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5463856" y="1176270"/>
            <a:ext cx="365760" cy="365760"/>
          </a:xfrm>
          <a:prstGeom prst="rect">
            <a:avLst/>
          </a:prstGeom>
        </p:spPr>
      </p:pic>
      <p:pic>
        <p:nvPicPr>
          <p:cNvPr id="34" name="Graphic 33" descr="Calculator">
            <a:extLst>
              <a:ext uri="{FF2B5EF4-FFF2-40B4-BE49-F238E27FC236}">
                <a16:creationId xmlns:a16="http://schemas.microsoft.com/office/drawing/2014/main" id="{FBA9EE24-A331-E449-88B6-45434A69C810}"/>
              </a:ext>
            </a:extLst>
          </p:cNvPr>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1666956" y="1973533"/>
            <a:ext cx="365760" cy="365760"/>
          </a:xfrm>
          <a:prstGeom prst="rect">
            <a:avLst/>
          </a:prstGeom>
        </p:spPr>
      </p:pic>
      <p:pic>
        <p:nvPicPr>
          <p:cNvPr id="35" name="Graphic 34" descr="Pencil">
            <a:extLst>
              <a:ext uri="{FF2B5EF4-FFF2-40B4-BE49-F238E27FC236}">
                <a16:creationId xmlns:a16="http://schemas.microsoft.com/office/drawing/2014/main" id="{5EE4ACC0-A5E4-FD4A-A5D1-C47B74A3C29A}"/>
              </a:ext>
            </a:extLst>
          </p:cNvPr>
          <p:cNvPicPr>
            <a:picLocks noChangeAspect="1"/>
          </p:cNvPicPr>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301784" y="1977681"/>
            <a:ext cx="365760" cy="365760"/>
          </a:xfrm>
          <a:prstGeom prst="rect">
            <a:avLst/>
          </a:prstGeom>
        </p:spPr>
      </p:pic>
      <p:sp>
        <p:nvSpPr>
          <p:cNvPr id="36" name="Title 1">
            <a:extLst>
              <a:ext uri="{FF2B5EF4-FFF2-40B4-BE49-F238E27FC236}">
                <a16:creationId xmlns:a16="http://schemas.microsoft.com/office/drawing/2014/main" id="{FC3B1C24-FA54-F64A-837B-BA64E4439606}"/>
              </a:ext>
            </a:extLst>
          </p:cNvPr>
          <p:cNvSpPr txBox="1">
            <a:spLocks/>
          </p:cNvSpPr>
          <p:nvPr/>
        </p:nvSpPr>
        <p:spPr>
          <a:xfrm>
            <a:off x="6262005" y="789651"/>
            <a:ext cx="1772915" cy="253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emotion/ symbols</a:t>
            </a:r>
          </a:p>
        </p:txBody>
      </p:sp>
      <p:pic>
        <p:nvPicPr>
          <p:cNvPr id="37" name="Graphic 36" descr="Heart">
            <a:extLst>
              <a:ext uri="{FF2B5EF4-FFF2-40B4-BE49-F238E27FC236}">
                <a16:creationId xmlns:a16="http://schemas.microsoft.com/office/drawing/2014/main" id="{AD977313-47D3-B34D-860D-CB246836F131}"/>
              </a:ext>
            </a:extLst>
          </p:cNvPr>
          <p:cNvPicPr>
            <a:picLocks noChangeAspect="1"/>
          </p:cNvPicPr>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6395975" y="1193854"/>
            <a:ext cx="365760" cy="365760"/>
          </a:xfrm>
          <a:prstGeom prst="rect">
            <a:avLst/>
          </a:prstGeom>
        </p:spPr>
      </p:pic>
      <p:pic>
        <p:nvPicPr>
          <p:cNvPr id="38" name="Graphic 37" descr="Thumbs Up Sign">
            <a:extLst>
              <a:ext uri="{FF2B5EF4-FFF2-40B4-BE49-F238E27FC236}">
                <a16:creationId xmlns:a16="http://schemas.microsoft.com/office/drawing/2014/main" id="{3FDDB264-4EED-AB46-9082-9E7FF796E63E}"/>
              </a:ext>
            </a:extLst>
          </p:cNvPr>
          <p:cNvPicPr>
            <a:picLocks noChangeAspect="1"/>
          </p:cNvPicPr>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7029948" y="1176270"/>
            <a:ext cx="365760" cy="365760"/>
          </a:xfrm>
          <a:prstGeom prst="rect">
            <a:avLst/>
          </a:prstGeom>
        </p:spPr>
      </p:pic>
      <p:pic>
        <p:nvPicPr>
          <p:cNvPr id="39" name="Graphic 38" descr="Grinning Face with No Fill">
            <a:extLst>
              <a:ext uri="{FF2B5EF4-FFF2-40B4-BE49-F238E27FC236}">
                <a16:creationId xmlns:a16="http://schemas.microsoft.com/office/drawing/2014/main" id="{937C2F17-352E-F94A-A070-7C676F3A7F92}"/>
              </a:ext>
            </a:extLst>
          </p:cNvPr>
          <p:cNvPicPr>
            <a:picLocks noChangeAspect="1"/>
          </p:cNvPicPr>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7669161" y="1176270"/>
            <a:ext cx="365760" cy="365760"/>
          </a:xfrm>
          <a:prstGeom prst="rect">
            <a:avLst/>
          </a:prstGeom>
        </p:spPr>
      </p:pic>
      <p:pic>
        <p:nvPicPr>
          <p:cNvPr id="40" name="Graphic 39" descr="Confused Face with No Fill">
            <a:extLst>
              <a:ext uri="{FF2B5EF4-FFF2-40B4-BE49-F238E27FC236}">
                <a16:creationId xmlns:a16="http://schemas.microsoft.com/office/drawing/2014/main" id="{47BF0ED3-395A-1A47-863C-A7C41627FD7F}"/>
              </a:ext>
            </a:extLst>
          </p:cNvPr>
          <p:cNvPicPr>
            <a:picLocks noChangeAspect="1"/>
          </p:cNvPicPr>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8306025" y="1176270"/>
            <a:ext cx="365760" cy="365760"/>
          </a:xfrm>
          <a:prstGeom prst="rect">
            <a:avLst/>
          </a:prstGeom>
        </p:spPr>
      </p:pic>
      <p:pic>
        <p:nvPicPr>
          <p:cNvPr id="41" name="Graphic 40" descr="Worried Face with No Fill">
            <a:extLst>
              <a:ext uri="{FF2B5EF4-FFF2-40B4-BE49-F238E27FC236}">
                <a16:creationId xmlns:a16="http://schemas.microsoft.com/office/drawing/2014/main" id="{7BCB3ADB-8600-A444-9A67-AEAF31FEC196}"/>
              </a:ext>
            </a:extLst>
          </p:cNvPr>
          <p:cNvPicPr>
            <a:picLocks noChangeAspect="1"/>
          </p:cNvPicPr>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8954519" y="1176270"/>
            <a:ext cx="365760" cy="365760"/>
          </a:xfrm>
          <a:prstGeom prst="rect">
            <a:avLst/>
          </a:prstGeom>
        </p:spPr>
      </p:pic>
      <p:pic>
        <p:nvPicPr>
          <p:cNvPr id="42" name="Graphic 41" descr="No sign">
            <a:extLst>
              <a:ext uri="{FF2B5EF4-FFF2-40B4-BE49-F238E27FC236}">
                <a16:creationId xmlns:a16="http://schemas.microsoft.com/office/drawing/2014/main" id="{D89D9A4D-5649-484C-BBE8-066733AFA324}"/>
              </a:ext>
            </a:extLst>
          </p:cNvPr>
          <p:cNvPicPr>
            <a:picLocks noChangeAspect="1"/>
          </p:cNvPicPr>
          <p:nvPr/>
        </p:nvPicPr>
        <p:blipFill>
          <a:blip r:embed="rId74" cstate="screen">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9593221" y="1176270"/>
            <a:ext cx="365760" cy="365760"/>
          </a:xfrm>
          <a:prstGeom prst="rect">
            <a:avLst/>
          </a:prstGeom>
        </p:spPr>
      </p:pic>
      <p:pic>
        <p:nvPicPr>
          <p:cNvPr id="43" name="Graphic 42" descr="Warning">
            <a:extLst>
              <a:ext uri="{FF2B5EF4-FFF2-40B4-BE49-F238E27FC236}">
                <a16:creationId xmlns:a16="http://schemas.microsoft.com/office/drawing/2014/main" id="{B0297F3A-D427-2C42-8CDD-E10438CF0CCA}"/>
              </a:ext>
            </a:extLst>
          </p:cNvPr>
          <p:cNvPicPr>
            <a:picLocks noChangeAspect="1"/>
          </p:cNvPicPr>
          <p:nvPr/>
        </p:nvPicPr>
        <p:blipFill>
          <a:blip r:embed="rId76" cstate="screen">
            <a:extLst>
              <a:ext uri="{28A0092B-C50C-407E-A947-70E740481C1C}">
                <a14:useLocalDpi xmlns:a14="http://schemas.microsoft.com/office/drawing/2010/main"/>
              </a:ext>
              <a:ext uri="{96DAC541-7B7A-43D3-8B79-37D633B846F1}">
                <asvg:svgBlip xmlns:asvg="http://schemas.microsoft.com/office/drawing/2016/SVG/main" r:embed="rId77"/>
              </a:ext>
            </a:extLst>
          </a:blip>
          <a:stretch>
            <a:fillRect/>
          </a:stretch>
        </p:blipFill>
        <p:spPr>
          <a:xfrm>
            <a:off x="10246102" y="1158686"/>
            <a:ext cx="365760" cy="365760"/>
          </a:xfrm>
          <a:prstGeom prst="rect">
            <a:avLst/>
          </a:prstGeom>
        </p:spPr>
      </p:pic>
      <p:pic>
        <p:nvPicPr>
          <p:cNvPr id="44" name="Graphic 43" descr="Information">
            <a:extLst>
              <a:ext uri="{FF2B5EF4-FFF2-40B4-BE49-F238E27FC236}">
                <a16:creationId xmlns:a16="http://schemas.microsoft.com/office/drawing/2014/main" id="{A2F45DC7-1C76-8C45-9EB3-3DEB1D28698A}"/>
              </a:ext>
            </a:extLst>
          </p:cNvPr>
          <p:cNvPicPr>
            <a:picLocks noChangeAspect="1"/>
          </p:cNvPicPr>
          <p:nvPr/>
        </p:nvPicPr>
        <p:blipFill>
          <a:blip r:embed="rId78" cstate="screen">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10892376" y="1176270"/>
            <a:ext cx="365760" cy="365760"/>
          </a:xfrm>
          <a:prstGeom prst="rect">
            <a:avLst/>
          </a:prstGeom>
        </p:spPr>
      </p:pic>
      <p:pic>
        <p:nvPicPr>
          <p:cNvPr id="45" name="Graphic 44" descr="Help">
            <a:extLst>
              <a:ext uri="{FF2B5EF4-FFF2-40B4-BE49-F238E27FC236}">
                <a16:creationId xmlns:a16="http://schemas.microsoft.com/office/drawing/2014/main" id="{2376BA77-FF4F-C245-B6C5-6FAB838A6EA8}"/>
              </a:ext>
            </a:extLst>
          </p:cNvPr>
          <p:cNvPicPr>
            <a:picLocks noChangeAspect="1"/>
          </p:cNvPicPr>
          <p:nvPr/>
        </p:nvPicPr>
        <p:blipFill>
          <a:blip r:embed="rId80" cstate="screen">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11535056" y="1176270"/>
            <a:ext cx="365760" cy="365760"/>
          </a:xfrm>
          <a:prstGeom prst="rect">
            <a:avLst/>
          </a:prstGeom>
        </p:spPr>
      </p:pic>
      <p:sp>
        <p:nvSpPr>
          <p:cNvPr id="46" name="Title 1">
            <a:extLst>
              <a:ext uri="{FF2B5EF4-FFF2-40B4-BE49-F238E27FC236}">
                <a16:creationId xmlns:a16="http://schemas.microsoft.com/office/drawing/2014/main" id="{5F1AF6F1-0471-1F4B-82DB-2B32327011E9}"/>
              </a:ext>
            </a:extLst>
          </p:cNvPr>
          <p:cNvSpPr txBox="1">
            <a:spLocks/>
          </p:cNvSpPr>
          <p:nvPr/>
        </p:nvSpPr>
        <p:spPr>
          <a:xfrm>
            <a:off x="6262005" y="3100322"/>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activities</a:t>
            </a:r>
          </a:p>
        </p:txBody>
      </p:sp>
      <p:pic>
        <p:nvPicPr>
          <p:cNvPr id="47" name="Graphic 46" descr="Bike">
            <a:extLst>
              <a:ext uri="{FF2B5EF4-FFF2-40B4-BE49-F238E27FC236}">
                <a16:creationId xmlns:a16="http://schemas.microsoft.com/office/drawing/2014/main" id="{89AFCA4C-03E4-D544-A473-1F70E9401FF0}"/>
              </a:ext>
            </a:extLst>
          </p:cNvPr>
          <p:cNvPicPr>
            <a:picLocks noChangeAspect="1"/>
          </p:cNvPicPr>
          <p:nvPr/>
        </p:nvPicPr>
        <p:blipFill>
          <a:blip r:embed="rId82" cstate="screen">
            <a:extLst>
              <a:ext uri="{28A0092B-C50C-407E-A947-70E740481C1C}">
                <a14:useLocalDpi xmlns:a14="http://schemas.microsoft.com/office/drawing/2010/main"/>
              </a:ext>
              <a:ext uri="{96DAC541-7B7A-43D3-8B79-37D633B846F1}">
                <asvg:svgBlip xmlns:asvg="http://schemas.microsoft.com/office/drawing/2016/SVG/main" r:embed="rId83"/>
              </a:ext>
            </a:extLst>
          </a:blip>
          <a:stretch>
            <a:fillRect/>
          </a:stretch>
        </p:blipFill>
        <p:spPr>
          <a:xfrm>
            <a:off x="7029947" y="3435670"/>
            <a:ext cx="365760" cy="365760"/>
          </a:xfrm>
          <a:prstGeom prst="rect">
            <a:avLst/>
          </a:prstGeom>
        </p:spPr>
      </p:pic>
      <p:pic>
        <p:nvPicPr>
          <p:cNvPr id="48" name="Graphic 47" descr="Soccer">
            <a:extLst>
              <a:ext uri="{FF2B5EF4-FFF2-40B4-BE49-F238E27FC236}">
                <a16:creationId xmlns:a16="http://schemas.microsoft.com/office/drawing/2014/main" id="{BB53D408-1EA0-0142-B2F0-55BFDC2482DB}"/>
              </a:ext>
            </a:extLst>
          </p:cNvPr>
          <p:cNvPicPr>
            <a:picLocks noChangeAspect="1"/>
          </p:cNvPicPr>
          <p:nvPr/>
        </p:nvPicPr>
        <p:blipFill>
          <a:blip r:embed="rId84" cstate="screen">
            <a:extLst>
              <a:ext uri="{28A0092B-C50C-407E-A947-70E740481C1C}">
                <a14:useLocalDpi xmlns:a14="http://schemas.microsoft.com/office/drawing/2010/main"/>
              </a:ext>
              <a:ext uri="{96DAC541-7B7A-43D3-8B79-37D633B846F1}">
                <asvg:svgBlip xmlns:asvg="http://schemas.microsoft.com/office/drawing/2016/SVG/main" r:embed="rId85"/>
              </a:ext>
            </a:extLst>
          </a:blip>
          <a:stretch>
            <a:fillRect/>
          </a:stretch>
        </p:blipFill>
        <p:spPr>
          <a:xfrm>
            <a:off x="6395974" y="3435670"/>
            <a:ext cx="365760" cy="365760"/>
          </a:xfrm>
          <a:prstGeom prst="rect">
            <a:avLst/>
          </a:prstGeom>
        </p:spPr>
      </p:pic>
      <p:pic>
        <p:nvPicPr>
          <p:cNvPr id="49" name="Graphic 48" descr="Footprints">
            <a:extLst>
              <a:ext uri="{FF2B5EF4-FFF2-40B4-BE49-F238E27FC236}">
                <a16:creationId xmlns:a16="http://schemas.microsoft.com/office/drawing/2014/main" id="{964CD7DA-726F-BE4C-8910-F22272A5B0E0}"/>
              </a:ext>
            </a:extLst>
          </p:cNvPr>
          <p:cNvPicPr>
            <a:picLocks noChangeAspect="1"/>
          </p:cNvPicPr>
          <p:nvPr/>
        </p:nvPicPr>
        <p:blipFill>
          <a:blip r:embed="rId86" cstate="screen">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7669160" y="3435670"/>
            <a:ext cx="365760" cy="365760"/>
          </a:xfrm>
          <a:prstGeom prst="rect">
            <a:avLst/>
          </a:prstGeom>
        </p:spPr>
      </p:pic>
      <p:pic>
        <p:nvPicPr>
          <p:cNvPr id="50" name="Graphic 49" descr="Beer">
            <a:extLst>
              <a:ext uri="{FF2B5EF4-FFF2-40B4-BE49-F238E27FC236}">
                <a16:creationId xmlns:a16="http://schemas.microsoft.com/office/drawing/2014/main" id="{C6222C2F-674D-B847-BFAD-2327DBDDB65F}"/>
              </a:ext>
            </a:extLst>
          </p:cNvPr>
          <p:cNvPicPr>
            <a:picLocks noChangeAspect="1"/>
          </p:cNvPicPr>
          <p:nvPr/>
        </p:nvPicPr>
        <p:blipFill>
          <a:blip r:embed="rId88" cstate="screen">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8314816" y="3426878"/>
            <a:ext cx="365760" cy="365760"/>
          </a:xfrm>
          <a:prstGeom prst="rect">
            <a:avLst/>
          </a:prstGeom>
        </p:spPr>
      </p:pic>
      <p:pic>
        <p:nvPicPr>
          <p:cNvPr id="51" name="Graphic 50" descr="Wine">
            <a:extLst>
              <a:ext uri="{FF2B5EF4-FFF2-40B4-BE49-F238E27FC236}">
                <a16:creationId xmlns:a16="http://schemas.microsoft.com/office/drawing/2014/main" id="{17CAB3CF-1A92-3148-A198-C14440CABF44}"/>
              </a:ext>
            </a:extLst>
          </p:cNvPr>
          <p:cNvPicPr>
            <a:picLocks noChangeAspect="1"/>
          </p:cNvPicPr>
          <p:nvPr/>
        </p:nvPicPr>
        <p:blipFill>
          <a:blip r:embed="rId90" cstate="screen">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8954518" y="3435670"/>
            <a:ext cx="365760" cy="365760"/>
          </a:xfrm>
          <a:prstGeom prst="rect">
            <a:avLst/>
          </a:prstGeom>
        </p:spPr>
      </p:pic>
      <p:pic>
        <p:nvPicPr>
          <p:cNvPr id="52" name="Graphic 51" descr="Sleep">
            <a:extLst>
              <a:ext uri="{FF2B5EF4-FFF2-40B4-BE49-F238E27FC236}">
                <a16:creationId xmlns:a16="http://schemas.microsoft.com/office/drawing/2014/main" id="{D22E0330-0571-8D4B-851F-3AD477CAC335}"/>
              </a:ext>
            </a:extLst>
          </p:cNvPr>
          <p:cNvPicPr>
            <a:picLocks noChangeAspect="1"/>
          </p:cNvPicPr>
          <p:nvPr/>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tretch>
            <a:fillRect/>
          </a:stretch>
        </p:blipFill>
        <p:spPr>
          <a:xfrm>
            <a:off x="9593220" y="3435670"/>
            <a:ext cx="365760" cy="365760"/>
          </a:xfrm>
          <a:prstGeom prst="rect">
            <a:avLst/>
          </a:prstGeom>
        </p:spPr>
      </p:pic>
      <p:sp>
        <p:nvSpPr>
          <p:cNvPr id="53" name="Title 1">
            <a:extLst>
              <a:ext uri="{FF2B5EF4-FFF2-40B4-BE49-F238E27FC236}">
                <a16:creationId xmlns:a16="http://schemas.microsoft.com/office/drawing/2014/main" id="{B8CA9F33-F641-C148-846E-2168F330F18E}"/>
              </a:ext>
            </a:extLst>
          </p:cNvPr>
          <p:cNvSpPr txBox="1">
            <a:spLocks/>
          </p:cNvSpPr>
          <p:nvPr/>
        </p:nvSpPr>
        <p:spPr>
          <a:xfrm>
            <a:off x="6262005" y="4182361"/>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miscellaneous </a:t>
            </a:r>
          </a:p>
        </p:txBody>
      </p:sp>
      <p:sp>
        <p:nvSpPr>
          <p:cNvPr id="54" name="Title 1">
            <a:extLst>
              <a:ext uri="{FF2B5EF4-FFF2-40B4-BE49-F238E27FC236}">
                <a16:creationId xmlns:a16="http://schemas.microsoft.com/office/drawing/2014/main" id="{D690C0BA-2209-5C43-89BB-034F06DCE668}"/>
              </a:ext>
            </a:extLst>
          </p:cNvPr>
          <p:cNvSpPr txBox="1">
            <a:spLocks/>
          </p:cNvSpPr>
          <p:nvPr/>
        </p:nvSpPr>
        <p:spPr>
          <a:xfrm>
            <a:off x="243285" y="2739608"/>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interface</a:t>
            </a:r>
          </a:p>
        </p:txBody>
      </p:sp>
      <p:pic>
        <p:nvPicPr>
          <p:cNvPr id="55" name="Graphic 54" descr="Wi-Fi">
            <a:extLst>
              <a:ext uri="{FF2B5EF4-FFF2-40B4-BE49-F238E27FC236}">
                <a16:creationId xmlns:a16="http://schemas.microsoft.com/office/drawing/2014/main" id="{B7A32DAB-6A90-1C4F-A0E0-BD5DDEAC775D}"/>
              </a:ext>
            </a:extLst>
          </p:cNvPr>
          <p:cNvPicPr>
            <a:picLocks noChangeAspect="1"/>
          </p:cNvPicPr>
          <p:nvPr/>
        </p:nvPicPr>
        <p:blipFill>
          <a:blip r:embed="rId94" cstate="screen">
            <a:extLst>
              <a:ext uri="{28A0092B-C50C-407E-A947-70E740481C1C}">
                <a14:useLocalDpi xmlns:a14="http://schemas.microsoft.com/office/drawing/2010/main"/>
              </a:ext>
              <a:ext uri="{96DAC541-7B7A-43D3-8B79-37D633B846F1}">
                <asvg:svgBlip xmlns:asvg="http://schemas.microsoft.com/office/drawing/2016/SVG/main" r:embed="rId95"/>
              </a:ext>
            </a:extLst>
          </a:blip>
          <a:stretch>
            <a:fillRect/>
          </a:stretch>
        </p:blipFill>
        <p:spPr>
          <a:xfrm>
            <a:off x="1668225" y="1189632"/>
            <a:ext cx="365760" cy="365760"/>
          </a:xfrm>
          <a:prstGeom prst="rect">
            <a:avLst/>
          </a:prstGeom>
        </p:spPr>
      </p:pic>
      <p:pic>
        <p:nvPicPr>
          <p:cNvPr id="56" name="Graphic 55" descr="Volume">
            <a:extLst>
              <a:ext uri="{FF2B5EF4-FFF2-40B4-BE49-F238E27FC236}">
                <a16:creationId xmlns:a16="http://schemas.microsoft.com/office/drawing/2014/main" id="{E68E2289-8CBC-A542-9A5B-14AC4B98B677}"/>
              </a:ext>
            </a:extLst>
          </p:cNvPr>
          <p:cNvPicPr>
            <a:picLocks noChangeAspect="1"/>
          </p:cNvPicPr>
          <p:nvPr/>
        </p:nvPicPr>
        <p:blipFill>
          <a:blip r:embed="rId96" cstate="screen">
            <a:extLst>
              <a:ext uri="{28A0092B-C50C-407E-A947-70E740481C1C}">
                <a14:useLocalDpi xmlns:a14="http://schemas.microsoft.com/office/drawing/2010/main"/>
              </a:ext>
              <a:ext uri="{96DAC541-7B7A-43D3-8B79-37D633B846F1}">
                <asvg:svgBlip xmlns:asvg="http://schemas.microsoft.com/office/drawing/2016/SVG/main" r:embed="rId97"/>
              </a:ext>
            </a:extLst>
          </a:blip>
          <a:stretch>
            <a:fillRect/>
          </a:stretch>
        </p:blipFill>
        <p:spPr>
          <a:xfrm>
            <a:off x="2926697" y="1991868"/>
            <a:ext cx="365760" cy="365760"/>
          </a:xfrm>
          <a:prstGeom prst="rect">
            <a:avLst/>
          </a:prstGeom>
        </p:spPr>
      </p:pic>
      <p:pic>
        <p:nvPicPr>
          <p:cNvPr id="57" name="Graphic 56" descr="Full Battery">
            <a:extLst>
              <a:ext uri="{FF2B5EF4-FFF2-40B4-BE49-F238E27FC236}">
                <a16:creationId xmlns:a16="http://schemas.microsoft.com/office/drawing/2014/main" id="{FE1660EA-71DD-D04A-8F96-D5E1E807BC27}"/>
              </a:ext>
            </a:extLst>
          </p:cNvPr>
          <p:cNvPicPr>
            <a:picLocks noChangeAspect="1"/>
          </p:cNvPicPr>
          <p:nvPr/>
        </p:nvPicPr>
        <p:blipFill>
          <a:blip r:embed="rId98" cstate="screen">
            <a:extLst>
              <a:ext uri="{28A0092B-C50C-407E-A947-70E740481C1C}">
                <a14:useLocalDpi xmlns:a14="http://schemas.microsoft.com/office/drawing/2010/main"/>
              </a:ext>
              <a:ext uri="{96DAC541-7B7A-43D3-8B79-37D633B846F1}">
                <asvg:svgBlip xmlns:asvg="http://schemas.microsoft.com/office/drawing/2016/SVG/main" r:embed="rId99"/>
              </a:ext>
            </a:extLst>
          </a:blip>
          <a:stretch>
            <a:fillRect/>
          </a:stretch>
        </p:blipFill>
        <p:spPr>
          <a:xfrm>
            <a:off x="380265" y="3107749"/>
            <a:ext cx="365760" cy="365760"/>
          </a:xfrm>
          <a:prstGeom prst="rect">
            <a:avLst/>
          </a:prstGeom>
        </p:spPr>
      </p:pic>
      <p:pic>
        <p:nvPicPr>
          <p:cNvPr id="58" name="Graphic 57" descr="Share">
            <a:extLst>
              <a:ext uri="{FF2B5EF4-FFF2-40B4-BE49-F238E27FC236}">
                <a16:creationId xmlns:a16="http://schemas.microsoft.com/office/drawing/2014/main" id="{0E0F225F-4ADD-F946-B169-C65F925CE36E}"/>
              </a:ext>
            </a:extLst>
          </p:cNvPr>
          <p:cNvPicPr>
            <a:picLocks noChangeAspect="1"/>
          </p:cNvPicPr>
          <p:nvPr/>
        </p:nvPicPr>
        <p:blipFill>
          <a:blip r:embed="rId100" cstate="screen">
            <a:extLst>
              <a:ext uri="{28A0092B-C50C-407E-A947-70E740481C1C}">
                <a14:useLocalDpi xmlns:a14="http://schemas.microsoft.com/office/drawing/2010/main"/>
              </a:ext>
              <a:ext uri="{96DAC541-7B7A-43D3-8B79-37D633B846F1}">
                <asvg:svgBlip xmlns:asvg="http://schemas.microsoft.com/office/drawing/2016/SVG/main" r:embed="rId101"/>
              </a:ext>
            </a:extLst>
          </a:blip>
          <a:stretch>
            <a:fillRect/>
          </a:stretch>
        </p:blipFill>
        <p:spPr>
          <a:xfrm>
            <a:off x="2288618" y="3107749"/>
            <a:ext cx="365760" cy="365760"/>
          </a:xfrm>
          <a:prstGeom prst="rect">
            <a:avLst/>
          </a:prstGeom>
        </p:spPr>
      </p:pic>
      <p:pic>
        <p:nvPicPr>
          <p:cNvPr id="59" name="Graphic 58" descr="Unlock">
            <a:extLst>
              <a:ext uri="{FF2B5EF4-FFF2-40B4-BE49-F238E27FC236}">
                <a16:creationId xmlns:a16="http://schemas.microsoft.com/office/drawing/2014/main" id="{9C773D15-8D6F-CC4B-AAC2-73CF9531D1E9}"/>
              </a:ext>
            </a:extLst>
          </p:cNvPr>
          <p:cNvPicPr>
            <a:picLocks noChangeAspect="1"/>
          </p:cNvPicPr>
          <p:nvPr/>
        </p:nvPicPr>
        <p:blipFill>
          <a:blip r:embed="rId102" cstate="screen">
            <a:extLst>
              <a:ext uri="{28A0092B-C50C-407E-A947-70E740481C1C}">
                <a14:useLocalDpi xmlns:a14="http://schemas.microsoft.com/office/drawing/2010/main"/>
              </a:ext>
              <a:ext uri="{96DAC541-7B7A-43D3-8B79-37D633B846F1}">
                <asvg:svgBlip xmlns:asvg="http://schemas.microsoft.com/office/drawing/2016/SVG/main" r:embed="rId103"/>
              </a:ext>
            </a:extLst>
          </a:blip>
          <a:stretch>
            <a:fillRect/>
          </a:stretch>
        </p:blipFill>
        <p:spPr>
          <a:xfrm>
            <a:off x="4808193" y="3107749"/>
            <a:ext cx="365760" cy="365760"/>
          </a:xfrm>
          <a:prstGeom prst="rect">
            <a:avLst/>
          </a:prstGeom>
        </p:spPr>
      </p:pic>
      <p:pic>
        <p:nvPicPr>
          <p:cNvPr id="60" name="Graphic 59" descr="Sun">
            <a:extLst>
              <a:ext uri="{FF2B5EF4-FFF2-40B4-BE49-F238E27FC236}">
                <a16:creationId xmlns:a16="http://schemas.microsoft.com/office/drawing/2014/main" id="{4059406A-B1FF-6049-9F0D-9A366DF28FFB}"/>
              </a:ext>
            </a:extLst>
          </p:cNvPr>
          <p:cNvPicPr>
            <a:picLocks noChangeAspect="1"/>
          </p:cNvPicPr>
          <p:nvPr/>
        </p:nvPicPr>
        <p:blipFill>
          <a:blip r:embed="rId104" cstate="screen">
            <a:extLst>
              <a:ext uri="{28A0092B-C50C-407E-A947-70E740481C1C}">
                <a14:useLocalDpi xmlns:a14="http://schemas.microsoft.com/office/drawing/2010/main"/>
              </a:ext>
              <a:ext uri="{96DAC541-7B7A-43D3-8B79-37D633B846F1}">
                <asvg:svgBlip xmlns:asvg="http://schemas.microsoft.com/office/drawing/2016/SVG/main" r:embed="rId105"/>
              </a:ext>
            </a:extLst>
          </a:blip>
          <a:stretch>
            <a:fillRect/>
          </a:stretch>
        </p:blipFill>
        <p:spPr>
          <a:xfrm>
            <a:off x="8954518" y="4577784"/>
            <a:ext cx="365760" cy="365760"/>
          </a:xfrm>
          <a:prstGeom prst="rect">
            <a:avLst/>
          </a:prstGeom>
        </p:spPr>
      </p:pic>
      <p:pic>
        <p:nvPicPr>
          <p:cNvPr id="61" name="Graphic 60" descr="Umbrella">
            <a:extLst>
              <a:ext uri="{FF2B5EF4-FFF2-40B4-BE49-F238E27FC236}">
                <a16:creationId xmlns:a16="http://schemas.microsoft.com/office/drawing/2014/main" id="{963EB328-8D76-3246-BA08-18A1089790DF}"/>
              </a:ext>
            </a:extLst>
          </p:cNvPr>
          <p:cNvPicPr>
            <a:picLocks noChangeAspect="1"/>
          </p:cNvPicPr>
          <p:nvPr/>
        </p:nvPicPr>
        <p:blipFill>
          <a:blip r:embed="rId106" cstate="screen">
            <a:extLst>
              <a:ext uri="{28A0092B-C50C-407E-A947-70E740481C1C}">
                <a14:useLocalDpi xmlns:a14="http://schemas.microsoft.com/office/drawing/2010/main"/>
              </a:ext>
              <a:ext uri="{96DAC541-7B7A-43D3-8B79-37D633B846F1}">
                <asvg:svgBlip xmlns:asvg="http://schemas.microsoft.com/office/drawing/2016/SVG/main" r:embed="rId107"/>
              </a:ext>
            </a:extLst>
          </a:blip>
          <a:stretch>
            <a:fillRect/>
          </a:stretch>
        </p:blipFill>
        <p:spPr>
          <a:xfrm>
            <a:off x="8314816" y="4577784"/>
            <a:ext cx="365760" cy="365760"/>
          </a:xfrm>
          <a:prstGeom prst="rect">
            <a:avLst/>
          </a:prstGeom>
        </p:spPr>
      </p:pic>
      <p:pic>
        <p:nvPicPr>
          <p:cNvPr id="62" name="Graphic 61" descr="Snowflake">
            <a:extLst>
              <a:ext uri="{FF2B5EF4-FFF2-40B4-BE49-F238E27FC236}">
                <a16:creationId xmlns:a16="http://schemas.microsoft.com/office/drawing/2014/main" id="{4ED2AE00-2533-DC46-B282-B494B93C5DE7}"/>
              </a:ext>
            </a:extLst>
          </p:cNvPr>
          <p:cNvPicPr>
            <a:picLocks noChangeAspect="1"/>
          </p:cNvPicPr>
          <p:nvPr/>
        </p:nvPicPr>
        <p:blipFill>
          <a:blip r:embed="rId108" cstate="screen">
            <a:extLst>
              <a:ext uri="{28A0092B-C50C-407E-A947-70E740481C1C}">
                <a14:useLocalDpi xmlns:a14="http://schemas.microsoft.com/office/drawing/2010/main"/>
              </a:ext>
              <a:ext uri="{96DAC541-7B7A-43D3-8B79-37D633B846F1}">
                <asvg:svgBlip xmlns:asvg="http://schemas.microsoft.com/office/drawing/2016/SVG/main" r:embed="rId109"/>
              </a:ext>
            </a:extLst>
          </a:blip>
          <a:stretch>
            <a:fillRect/>
          </a:stretch>
        </p:blipFill>
        <p:spPr>
          <a:xfrm>
            <a:off x="7669160" y="4577784"/>
            <a:ext cx="365760" cy="365760"/>
          </a:xfrm>
          <a:prstGeom prst="rect">
            <a:avLst/>
          </a:prstGeom>
        </p:spPr>
      </p:pic>
      <p:pic>
        <p:nvPicPr>
          <p:cNvPr id="63" name="Graphic 62" descr="Puzzle">
            <a:extLst>
              <a:ext uri="{FF2B5EF4-FFF2-40B4-BE49-F238E27FC236}">
                <a16:creationId xmlns:a16="http://schemas.microsoft.com/office/drawing/2014/main" id="{40BCD72C-8130-2842-91CD-CA4EDE06E375}"/>
              </a:ext>
            </a:extLst>
          </p:cNvPr>
          <p:cNvPicPr>
            <a:picLocks noChangeAspect="1"/>
          </p:cNvPicPr>
          <p:nvPr/>
        </p:nvPicPr>
        <p:blipFill>
          <a:blip r:embed="rId110" cstate="screen">
            <a:extLst>
              <a:ext uri="{28A0092B-C50C-407E-A947-70E740481C1C}">
                <a14:useLocalDpi xmlns:a14="http://schemas.microsoft.com/office/drawing/2010/main"/>
              </a:ext>
              <a:ext uri="{96DAC541-7B7A-43D3-8B79-37D633B846F1}">
                <asvg:svgBlip xmlns:asvg="http://schemas.microsoft.com/office/drawing/2016/SVG/main" r:embed="rId111"/>
              </a:ext>
            </a:extLst>
          </a:blip>
          <a:stretch>
            <a:fillRect/>
          </a:stretch>
        </p:blipFill>
        <p:spPr>
          <a:xfrm>
            <a:off x="9593220" y="4586576"/>
            <a:ext cx="365760" cy="365760"/>
          </a:xfrm>
          <a:prstGeom prst="rect">
            <a:avLst/>
          </a:prstGeom>
        </p:spPr>
      </p:pic>
      <p:pic>
        <p:nvPicPr>
          <p:cNvPr id="64" name="Graphic 63" descr="Radio microphone">
            <a:extLst>
              <a:ext uri="{FF2B5EF4-FFF2-40B4-BE49-F238E27FC236}">
                <a16:creationId xmlns:a16="http://schemas.microsoft.com/office/drawing/2014/main" id="{0B072511-30F5-FD44-B5C5-C894B6F7A8C3}"/>
              </a:ext>
            </a:extLst>
          </p:cNvPr>
          <p:cNvPicPr>
            <a:picLocks noChangeAspect="1"/>
          </p:cNvPicPr>
          <p:nvPr/>
        </p:nvPicPr>
        <p:blipFill>
          <a:blip r:embed="rId112" cstate="screen">
            <a:extLst>
              <a:ext uri="{28A0092B-C50C-407E-A947-70E740481C1C}">
                <a14:useLocalDpi xmlns:a14="http://schemas.microsoft.com/office/drawing/2010/main"/>
              </a:ext>
              <a:ext uri="{96DAC541-7B7A-43D3-8B79-37D633B846F1}">
                <asvg:svgBlip xmlns:asvg="http://schemas.microsoft.com/office/drawing/2016/SVG/main" r:embed="rId113"/>
              </a:ext>
            </a:extLst>
          </a:blip>
          <a:stretch>
            <a:fillRect/>
          </a:stretch>
        </p:blipFill>
        <p:spPr>
          <a:xfrm>
            <a:off x="10246101" y="3435670"/>
            <a:ext cx="365760" cy="365760"/>
          </a:xfrm>
          <a:prstGeom prst="rect">
            <a:avLst/>
          </a:prstGeom>
        </p:spPr>
      </p:pic>
      <p:pic>
        <p:nvPicPr>
          <p:cNvPr id="65" name="Graphic 64" descr="Magnifying glass">
            <a:extLst>
              <a:ext uri="{FF2B5EF4-FFF2-40B4-BE49-F238E27FC236}">
                <a16:creationId xmlns:a16="http://schemas.microsoft.com/office/drawing/2014/main" id="{D927CA24-510D-B741-BC24-71C36584B9CB}"/>
              </a:ext>
            </a:extLst>
          </p:cNvPr>
          <p:cNvPicPr>
            <a:picLocks noChangeAspect="1"/>
          </p:cNvPicPr>
          <p:nvPr/>
        </p:nvPicPr>
        <p:blipFill>
          <a:blip r:embed="rId114" cstate="screen">
            <a:extLst>
              <a:ext uri="{28A0092B-C50C-407E-A947-70E740481C1C}">
                <a14:useLocalDpi xmlns:a14="http://schemas.microsoft.com/office/drawing/2010/main"/>
              </a:ext>
              <a:ext uri="{96DAC541-7B7A-43D3-8B79-37D633B846F1}">
                <asvg:svgBlip xmlns:asvg="http://schemas.microsoft.com/office/drawing/2016/SVG/main" r:embed="rId115"/>
              </a:ext>
            </a:extLst>
          </a:blip>
          <a:stretch>
            <a:fillRect/>
          </a:stretch>
        </p:blipFill>
        <p:spPr>
          <a:xfrm>
            <a:off x="10246101" y="4577784"/>
            <a:ext cx="365760" cy="365760"/>
          </a:xfrm>
          <a:prstGeom prst="rect">
            <a:avLst/>
          </a:prstGeom>
        </p:spPr>
      </p:pic>
      <p:pic>
        <p:nvPicPr>
          <p:cNvPr id="66" name="Graphic 65" descr="Shopping cart">
            <a:extLst>
              <a:ext uri="{FF2B5EF4-FFF2-40B4-BE49-F238E27FC236}">
                <a16:creationId xmlns:a16="http://schemas.microsoft.com/office/drawing/2014/main" id="{64C04A1C-4A71-8447-B0D4-45AC8B6404F9}"/>
              </a:ext>
            </a:extLst>
          </p:cNvPr>
          <p:cNvPicPr>
            <a:picLocks noChangeAspect="1"/>
          </p:cNvPicPr>
          <p:nvPr/>
        </p:nvPicPr>
        <p:blipFill>
          <a:blip r:embed="rId116" cstate="screen">
            <a:extLst>
              <a:ext uri="{28A0092B-C50C-407E-A947-70E740481C1C}">
                <a14:useLocalDpi xmlns:a14="http://schemas.microsoft.com/office/drawing/2010/main"/>
              </a:ext>
              <a:ext uri="{96DAC541-7B7A-43D3-8B79-37D633B846F1}">
                <asvg:svgBlip xmlns:asvg="http://schemas.microsoft.com/office/drawing/2016/SVG/main" r:embed="rId117"/>
              </a:ext>
            </a:extLst>
          </a:blip>
          <a:stretch>
            <a:fillRect/>
          </a:stretch>
        </p:blipFill>
        <p:spPr>
          <a:xfrm>
            <a:off x="10892375" y="3435670"/>
            <a:ext cx="365760" cy="365760"/>
          </a:xfrm>
          <a:prstGeom prst="rect">
            <a:avLst/>
          </a:prstGeom>
        </p:spPr>
      </p:pic>
      <p:pic>
        <p:nvPicPr>
          <p:cNvPr id="67" name="Graphic 66" descr="Piggy Bank">
            <a:extLst>
              <a:ext uri="{FF2B5EF4-FFF2-40B4-BE49-F238E27FC236}">
                <a16:creationId xmlns:a16="http://schemas.microsoft.com/office/drawing/2014/main" id="{E01704A5-182C-2A47-94C9-5046213B303E}"/>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892375" y="4577784"/>
            <a:ext cx="365760" cy="365760"/>
          </a:xfrm>
          <a:prstGeom prst="rect">
            <a:avLst/>
          </a:prstGeom>
        </p:spPr>
      </p:pic>
      <p:pic>
        <p:nvPicPr>
          <p:cNvPr id="68" name="Graphic 67" descr="Clock">
            <a:extLst>
              <a:ext uri="{FF2B5EF4-FFF2-40B4-BE49-F238E27FC236}">
                <a16:creationId xmlns:a16="http://schemas.microsoft.com/office/drawing/2014/main" id="{FFAF99F2-82E6-9342-A8D9-1AE58F453229}"/>
              </a:ext>
            </a:extLst>
          </p:cNvPr>
          <p:cNvPicPr>
            <a:picLocks noChangeAspect="1"/>
          </p:cNvPicPr>
          <p:nvPr/>
        </p:nvPicPr>
        <p:blipFill>
          <a:blip r:embed="rId118" cstate="screen">
            <a:extLst>
              <a:ext uri="{28A0092B-C50C-407E-A947-70E740481C1C}">
                <a14:useLocalDpi xmlns:a14="http://schemas.microsoft.com/office/drawing/2010/main"/>
              </a:ext>
              <a:ext uri="{96DAC541-7B7A-43D3-8B79-37D633B846F1}">
                <asvg:svgBlip xmlns:asvg="http://schemas.microsoft.com/office/drawing/2016/SVG/main" r:embed="rId119"/>
              </a:ext>
            </a:extLst>
          </a:blip>
          <a:stretch>
            <a:fillRect/>
          </a:stretch>
        </p:blipFill>
        <p:spPr>
          <a:xfrm>
            <a:off x="3557197" y="1991735"/>
            <a:ext cx="365760" cy="365760"/>
          </a:xfrm>
          <a:prstGeom prst="rect">
            <a:avLst/>
          </a:prstGeom>
        </p:spPr>
      </p:pic>
      <p:sp>
        <p:nvSpPr>
          <p:cNvPr id="69" name="Title 1">
            <a:extLst>
              <a:ext uri="{FF2B5EF4-FFF2-40B4-BE49-F238E27FC236}">
                <a16:creationId xmlns:a16="http://schemas.microsoft.com/office/drawing/2014/main" id="{E962E847-3376-6544-8FC7-2ACB445FCECA}"/>
              </a:ext>
            </a:extLst>
          </p:cNvPr>
          <p:cNvSpPr txBox="1">
            <a:spLocks/>
          </p:cNvSpPr>
          <p:nvPr/>
        </p:nvSpPr>
        <p:spPr>
          <a:xfrm>
            <a:off x="6262005" y="1975746"/>
            <a:ext cx="1333500" cy="21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lifestyle</a:t>
            </a:r>
          </a:p>
        </p:txBody>
      </p:sp>
      <p:pic>
        <p:nvPicPr>
          <p:cNvPr id="70" name="Graphic 69" descr="Glasses">
            <a:extLst>
              <a:ext uri="{FF2B5EF4-FFF2-40B4-BE49-F238E27FC236}">
                <a16:creationId xmlns:a16="http://schemas.microsoft.com/office/drawing/2014/main" id="{E53A25FE-11B3-6342-8D5F-360FAA341462}"/>
              </a:ext>
            </a:extLst>
          </p:cNvPr>
          <p:cNvPicPr>
            <a:picLocks noChangeAspect="1"/>
          </p:cNvPicPr>
          <p:nvPr/>
        </p:nvPicPr>
        <p:blipFill>
          <a:blip r:embed="rId120" cstate="screen">
            <a:extLst>
              <a:ext uri="{28A0092B-C50C-407E-A947-70E740481C1C}">
                <a14:useLocalDpi xmlns:a14="http://schemas.microsoft.com/office/drawing/2010/main"/>
              </a:ext>
              <a:ext uri="{96DAC541-7B7A-43D3-8B79-37D633B846F1}">
                <asvg:svgBlip xmlns:asvg="http://schemas.microsoft.com/office/drawing/2016/SVG/main" r:embed="rId121"/>
              </a:ext>
            </a:extLst>
          </a:blip>
          <a:stretch>
            <a:fillRect/>
          </a:stretch>
        </p:blipFill>
        <p:spPr>
          <a:xfrm>
            <a:off x="7029947" y="2352679"/>
            <a:ext cx="365760" cy="365760"/>
          </a:xfrm>
          <a:prstGeom prst="rect">
            <a:avLst/>
          </a:prstGeom>
        </p:spPr>
      </p:pic>
      <p:pic>
        <p:nvPicPr>
          <p:cNvPr id="71" name="Graphic 70" descr="Suitcase">
            <a:extLst>
              <a:ext uri="{FF2B5EF4-FFF2-40B4-BE49-F238E27FC236}">
                <a16:creationId xmlns:a16="http://schemas.microsoft.com/office/drawing/2014/main" id="{B286B443-1338-E84F-8E33-C9CFB8ED118A}"/>
              </a:ext>
            </a:extLst>
          </p:cNvPr>
          <p:cNvPicPr>
            <a:picLocks noChangeAspect="1"/>
          </p:cNvPicPr>
          <p:nvPr/>
        </p:nvPicPr>
        <p:blipFill>
          <a:blip r:embed="rId122" cstate="screen">
            <a:extLst>
              <a:ext uri="{28A0092B-C50C-407E-A947-70E740481C1C}">
                <a14:useLocalDpi xmlns:a14="http://schemas.microsoft.com/office/drawing/2010/main"/>
              </a:ext>
              <a:ext uri="{96DAC541-7B7A-43D3-8B79-37D633B846F1}">
                <asvg:svgBlip xmlns:asvg="http://schemas.microsoft.com/office/drawing/2016/SVG/main" r:embed="rId123"/>
              </a:ext>
            </a:extLst>
          </a:blip>
          <a:stretch>
            <a:fillRect/>
          </a:stretch>
        </p:blipFill>
        <p:spPr>
          <a:xfrm>
            <a:off x="6395974" y="2343887"/>
            <a:ext cx="365760" cy="365760"/>
          </a:xfrm>
          <a:prstGeom prst="rect">
            <a:avLst/>
          </a:prstGeom>
        </p:spPr>
      </p:pic>
      <p:pic>
        <p:nvPicPr>
          <p:cNvPr id="72" name="Graphic 71" descr="Dumbbell">
            <a:extLst>
              <a:ext uri="{FF2B5EF4-FFF2-40B4-BE49-F238E27FC236}">
                <a16:creationId xmlns:a16="http://schemas.microsoft.com/office/drawing/2014/main" id="{DB3AC4B8-0FAD-4246-95EC-57CBAA4E3824}"/>
              </a:ext>
            </a:extLst>
          </p:cNvPr>
          <p:cNvPicPr>
            <a:picLocks noChangeAspect="1"/>
          </p:cNvPicPr>
          <p:nvPr/>
        </p:nvPicPr>
        <p:blipFill>
          <a:blip r:embed="rId124" cstate="screen">
            <a:extLst>
              <a:ext uri="{28A0092B-C50C-407E-A947-70E740481C1C}">
                <a14:useLocalDpi xmlns:a14="http://schemas.microsoft.com/office/drawing/2010/main"/>
              </a:ext>
              <a:ext uri="{96DAC541-7B7A-43D3-8B79-37D633B846F1}">
                <asvg:svgBlip xmlns:asvg="http://schemas.microsoft.com/office/drawing/2016/SVG/main" r:embed="rId125"/>
              </a:ext>
            </a:extLst>
          </a:blip>
          <a:stretch>
            <a:fillRect/>
          </a:stretch>
        </p:blipFill>
        <p:spPr>
          <a:xfrm>
            <a:off x="10246101" y="2343887"/>
            <a:ext cx="365760" cy="365760"/>
          </a:xfrm>
          <a:prstGeom prst="rect">
            <a:avLst/>
          </a:prstGeom>
        </p:spPr>
      </p:pic>
      <p:pic>
        <p:nvPicPr>
          <p:cNvPr id="73" name="Graphic 72" descr="Home">
            <a:extLst>
              <a:ext uri="{FF2B5EF4-FFF2-40B4-BE49-F238E27FC236}">
                <a16:creationId xmlns:a16="http://schemas.microsoft.com/office/drawing/2014/main" id="{E462EC7A-3C52-8540-B834-AFED08005E1E}"/>
              </a:ext>
            </a:extLst>
          </p:cNvPr>
          <p:cNvPicPr>
            <a:picLocks noChangeAspect="1"/>
          </p:cNvPicPr>
          <p:nvPr/>
        </p:nvPicPr>
        <p:blipFill>
          <a:blip r:embed="rId126" cstate="screen">
            <a:extLst>
              <a:ext uri="{28A0092B-C50C-407E-A947-70E740481C1C}">
                <a14:useLocalDpi xmlns:a14="http://schemas.microsoft.com/office/drawing/2010/main"/>
              </a:ext>
              <a:ext uri="{96DAC541-7B7A-43D3-8B79-37D633B846F1}">
                <asvg:svgBlip xmlns:asvg="http://schemas.microsoft.com/office/drawing/2016/SVG/main" r:embed="rId127"/>
              </a:ext>
            </a:extLst>
          </a:blip>
          <a:stretch>
            <a:fillRect/>
          </a:stretch>
        </p:blipFill>
        <p:spPr>
          <a:xfrm>
            <a:off x="7669160" y="2326303"/>
            <a:ext cx="365760" cy="365760"/>
          </a:xfrm>
          <a:prstGeom prst="rect">
            <a:avLst/>
          </a:prstGeom>
        </p:spPr>
      </p:pic>
      <p:pic>
        <p:nvPicPr>
          <p:cNvPr id="74" name="Graphic 73" descr="Car">
            <a:extLst>
              <a:ext uri="{FF2B5EF4-FFF2-40B4-BE49-F238E27FC236}">
                <a16:creationId xmlns:a16="http://schemas.microsoft.com/office/drawing/2014/main" id="{0CFED4EB-0FE3-494F-ADC5-528789FA31FC}"/>
              </a:ext>
            </a:extLst>
          </p:cNvPr>
          <p:cNvPicPr>
            <a:picLocks noChangeAspect="1"/>
          </p:cNvPicPr>
          <p:nvPr/>
        </p:nvPicPr>
        <p:blipFill>
          <a:blip r:embed="rId128" cstate="screen">
            <a:extLst>
              <a:ext uri="{28A0092B-C50C-407E-A947-70E740481C1C}">
                <a14:useLocalDpi xmlns:a14="http://schemas.microsoft.com/office/drawing/2010/main"/>
              </a:ext>
              <a:ext uri="{96DAC541-7B7A-43D3-8B79-37D633B846F1}">
                <asvg:svgBlip xmlns:asvg="http://schemas.microsoft.com/office/drawing/2016/SVG/main" r:embed="rId129"/>
              </a:ext>
            </a:extLst>
          </a:blip>
          <a:stretch>
            <a:fillRect/>
          </a:stretch>
        </p:blipFill>
        <p:spPr>
          <a:xfrm>
            <a:off x="8306024" y="2343887"/>
            <a:ext cx="365760" cy="365760"/>
          </a:xfrm>
          <a:prstGeom prst="rect">
            <a:avLst/>
          </a:prstGeom>
        </p:spPr>
      </p:pic>
      <p:pic>
        <p:nvPicPr>
          <p:cNvPr id="75" name="Graphic 74" descr="Airplane">
            <a:extLst>
              <a:ext uri="{FF2B5EF4-FFF2-40B4-BE49-F238E27FC236}">
                <a16:creationId xmlns:a16="http://schemas.microsoft.com/office/drawing/2014/main" id="{803C8A8D-FDC2-4D49-9582-B1BDA47E8B13}"/>
              </a:ext>
            </a:extLst>
          </p:cNvPr>
          <p:cNvPicPr>
            <a:picLocks noChangeAspect="1"/>
          </p:cNvPicPr>
          <p:nvPr/>
        </p:nvPicPr>
        <p:blipFill>
          <a:blip r:embed="rId130" cstate="screen">
            <a:extLst>
              <a:ext uri="{28A0092B-C50C-407E-A947-70E740481C1C}">
                <a14:useLocalDpi xmlns:a14="http://schemas.microsoft.com/office/drawing/2010/main"/>
              </a:ext>
              <a:ext uri="{96DAC541-7B7A-43D3-8B79-37D633B846F1}">
                <asvg:svgBlip xmlns:asvg="http://schemas.microsoft.com/office/drawing/2016/SVG/main" r:embed="rId131"/>
              </a:ext>
            </a:extLst>
          </a:blip>
          <a:stretch>
            <a:fillRect/>
          </a:stretch>
        </p:blipFill>
        <p:spPr>
          <a:xfrm>
            <a:off x="8954518" y="2343887"/>
            <a:ext cx="365760" cy="365760"/>
          </a:xfrm>
          <a:prstGeom prst="rect">
            <a:avLst/>
          </a:prstGeom>
        </p:spPr>
      </p:pic>
      <p:pic>
        <p:nvPicPr>
          <p:cNvPr id="76" name="Graphic 75" descr="Fork and knife">
            <a:extLst>
              <a:ext uri="{FF2B5EF4-FFF2-40B4-BE49-F238E27FC236}">
                <a16:creationId xmlns:a16="http://schemas.microsoft.com/office/drawing/2014/main" id="{D5E84AC9-1A5A-2443-9352-FFF904995CDB}"/>
              </a:ext>
            </a:extLst>
          </p:cNvPr>
          <p:cNvPicPr>
            <a:picLocks noChangeAspect="1"/>
          </p:cNvPicPr>
          <p:nvPr/>
        </p:nvPicPr>
        <p:blipFill>
          <a:blip r:embed="rId132" cstate="screen">
            <a:extLst>
              <a:ext uri="{28A0092B-C50C-407E-A947-70E740481C1C}">
                <a14:useLocalDpi xmlns:a14="http://schemas.microsoft.com/office/drawing/2010/main"/>
              </a:ext>
              <a:ext uri="{96DAC541-7B7A-43D3-8B79-37D633B846F1}">
                <asvg:svgBlip xmlns:asvg="http://schemas.microsoft.com/office/drawing/2016/SVG/main" r:embed="rId133"/>
              </a:ext>
            </a:extLst>
          </a:blip>
          <a:stretch>
            <a:fillRect/>
          </a:stretch>
        </p:blipFill>
        <p:spPr>
          <a:xfrm>
            <a:off x="9610804" y="2366747"/>
            <a:ext cx="320040" cy="320040"/>
          </a:xfrm>
          <a:prstGeom prst="rect">
            <a:avLst/>
          </a:prstGeom>
        </p:spPr>
      </p:pic>
      <p:pic>
        <p:nvPicPr>
          <p:cNvPr id="77" name="Graphic 76" descr="Books">
            <a:extLst>
              <a:ext uri="{FF2B5EF4-FFF2-40B4-BE49-F238E27FC236}">
                <a16:creationId xmlns:a16="http://schemas.microsoft.com/office/drawing/2014/main" id="{696C3DFA-8223-F346-94EF-3429A6C08C0A}"/>
              </a:ext>
            </a:extLst>
          </p:cNvPr>
          <p:cNvPicPr>
            <a:picLocks noChangeAspect="1"/>
          </p:cNvPicPr>
          <p:nvPr/>
        </p:nvPicPr>
        <p:blipFill>
          <a:blip r:embed="rId134" cstate="screen">
            <a:extLst>
              <a:ext uri="{28A0092B-C50C-407E-A947-70E740481C1C}">
                <a14:useLocalDpi xmlns:a14="http://schemas.microsoft.com/office/drawing/2010/main"/>
              </a:ext>
              <a:ext uri="{96DAC541-7B7A-43D3-8B79-37D633B846F1}">
                <asvg:svgBlip xmlns:asvg="http://schemas.microsoft.com/office/drawing/2016/SVG/main" r:embed="rId135"/>
              </a:ext>
            </a:extLst>
          </a:blip>
          <a:stretch>
            <a:fillRect/>
          </a:stretch>
        </p:blipFill>
        <p:spPr>
          <a:xfrm>
            <a:off x="10892375" y="2343887"/>
            <a:ext cx="365760" cy="365760"/>
          </a:xfrm>
          <a:prstGeom prst="rect">
            <a:avLst/>
          </a:prstGeom>
        </p:spPr>
      </p:pic>
      <p:pic>
        <p:nvPicPr>
          <p:cNvPr id="78" name="Graphic 77" descr="Star">
            <a:extLst>
              <a:ext uri="{FF2B5EF4-FFF2-40B4-BE49-F238E27FC236}">
                <a16:creationId xmlns:a16="http://schemas.microsoft.com/office/drawing/2014/main" id="{724DA721-30B7-B045-BD13-DEE7279DC9EE}"/>
              </a:ext>
            </a:extLst>
          </p:cNvPr>
          <p:cNvPicPr>
            <a:picLocks noChangeAspect="1"/>
          </p:cNvPicPr>
          <p:nvPr/>
        </p:nvPicPr>
        <p:blipFill>
          <a:blip r:embed="rId136" cstate="screen">
            <a:extLst>
              <a:ext uri="{28A0092B-C50C-407E-A947-70E740481C1C}">
                <a14:useLocalDpi xmlns:a14="http://schemas.microsoft.com/office/drawing/2010/main"/>
              </a:ext>
              <a:ext uri="{96DAC541-7B7A-43D3-8B79-37D633B846F1}">
                <asvg:svgBlip xmlns:asvg="http://schemas.microsoft.com/office/drawing/2016/SVG/main" r:embed="rId137"/>
              </a:ext>
            </a:extLst>
          </a:blip>
          <a:stretch>
            <a:fillRect/>
          </a:stretch>
        </p:blipFill>
        <p:spPr>
          <a:xfrm>
            <a:off x="11535055" y="4577784"/>
            <a:ext cx="365760" cy="365760"/>
          </a:xfrm>
          <a:prstGeom prst="rect">
            <a:avLst/>
          </a:prstGeom>
        </p:spPr>
      </p:pic>
      <p:pic>
        <p:nvPicPr>
          <p:cNvPr id="79" name="Graphic 78" descr="Empty Battery">
            <a:extLst>
              <a:ext uri="{FF2B5EF4-FFF2-40B4-BE49-F238E27FC236}">
                <a16:creationId xmlns:a16="http://schemas.microsoft.com/office/drawing/2014/main" id="{61D5D797-D32E-3B4B-86EB-AA8A421631B7}"/>
              </a:ext>
            </a:extLst>
          </p:cNvPr>
          <p:cNvPicPr>
            <a:picLocks noChangeAspect="1"/>
          </p:cNvPicPr>
          <p:nvPr/>
        </p:nvPicPr>
        <p:blipFill>
          <a:blip r:embed="rId138" cstate="screen">
            <a:extLst>
              <a:ext uri="{28A0092B-C50C-407E-A947-70E740481C1C}">
                <a14:useLocalDpi xmlns:a14="http://schemas.microsoft.com/office/drawing/2010/main"/>
              </a:ext>
              <a:ext uri="{96DAC541-7B7A-43D3-8B79-37D633B846F1}">
                <asvg:svgBlip xmlns:asvg="http://schemas.microsoft.com/office/drawing/2016/SVG/main" r:embed="rId139"/>
              </a:ext>
            </a:extLst>
          </a:blip>
          <a:stretch>
            <a:fillRect/>
          </a:stretch>
        </p:blipFill>
        <p:spPr>
          <a:xfrm>
            <a:off x="1011293" y="3107749"/>
            <a:ext cx="365760" cy="365760"/>
          </a:xfrm>
          <a:prstGeom prst="rect">
            <a:avLst/>
          </a:prstGeom>
        </p:spPr>
      </p:pic>
      <p:pic>
        <p:nvPicPr>
          <p:cNvPr id="80" name="Graphic 79" descr="Play">
            <a:extLst>
              <a:ext uri="{FF2B5EF4-FFF2-40B4-BE49-F238E27FC236}">
                <a16:creationId xmlns:a16="http://schemas.microsoft.com/office/drawing/2014/main" id="{AA9760F2-D83F-0040-B696-A806B964691B}"/>
              </a:ext>
            </a:extLst>
          </p:cNvPr>
          <p:cNvPicPr>
            <a:picLocks noChangeAspect="1"/>
          </p:cNvPicPr>
          <p:nvPr/>
        </p:nvPicPr>
        <p:blipFill>
          <a:blip r:embed="rId140" cstate="screen">
            <a:extLst>
              <a:ext uri="{28A0092B-C50C-407E-A947-70E740481C1C}">
                <a14:useLocalDpi xmlns:a14="http://schemas.microsoft.com/office/drawing/2010/main"/>
              </a:ext>
              <a:ext uri="{96DAC541-7B7A-43D3-8B79-37D633B846F1}">
                <asvg:svgBlip xmlns:asvg="http://schemas.microsoft.com/office/drawing/2016/SVG/main" r:embed="rId141"/>
              </a:ext>
            </a:extLst>
          </a:blip>
          <a:stretch>
            <a:fillRect/>
          </a:stretch>
        </p:blipFill>
        <p:spPr>
          <a:xfrm>
            <a:off x="1672497" y="3116541"/>
            <a:ext cx="365760" cy="365760"/>
          </a:xfrm>
          <a:prstGeom prst="rect">
            <a:avLst/>
          </a:prstGeom>
        </p:spPr>
      </p:pic>
      <p:pic>
        <p:nvPicPr>
          <p:cNvPr id="81" name="Graphic 80" descr="Link">
            <a:extLst>
              <a:ext uri="{FF2B5EF4-FFF2-40B4-BE49-F238E27FC236}">
                <a16:creationId xmlns:a16="http://schemas.microsoft.com/office/drawing/2014/main" id="{2B679C25-D812-1243-AE20-2C0A56EE2BA9}"/>
              </a:ext>
            </a:extLst>
          </p:cNvPr>
          <p:cNvPicPr>
            <a:picLocks noChangeAspect="1"/>
          </p:cNvPicPr>
          <p:nvPr/>
        </p:nvPicPr>
        <p:blipFill>
          <a:blip r:embed="rId142" cstate="screen">
            <a:extLst>
              <a:ext uri="{28A0092B-C50C-407E-A947-70E740481C1C}">
                <a14:useLocalDpi xmlns:a14="http://schemas.microsoft.com/office/drawing/2010/main"/>
              </a:ext>
              <a:ext uri="{96DAC541-7B7A-43D3-8B79-37D633B846F1}">
                <asvg:svgBlip xmlns:asvg="http://schemas.microsoft.com/office/drawing/2016/SVG/main" r:embed="rId143"/>
              </a:ext>
            </a:extLst>
          </a:blip>
          <a:stretch>
            <a:fillRect/>
          </a:stretch>
        </p:blipFill>
        <p:spPr>
          <a:xfrm>
            <a:off x="2901534" y="3107749"/>
            <a:ext cx="365760" cy="365760"/>
          </a:xfrm>
          <a:prstGeom prst="rect">
            <a:avLst/>
          </a:prstGeom>
        </p:spPr>
      </p:pic>
      <p:pic>
        <p:nvPicPr>
          <p:cNvPr id="82" name="Graphic 81" descr="Power">
            <a:extLst>
              <a:ext uri="{FF2B5EF4-FFF2-40B4-BE49-F238E27FC236}">
                <a16:creationId xmlns:a16="http://schemas.microsoft.com/office/drawing/2014/main" id="{9873EC1E-A8BC-824B-91E0-15E68E35B909}"/>
              </a:ext>
            </a:extLst>
          </p:cNvPr>
          <p:cNvPicPr>
            <a:picLocks noChangeAspect="1"/>
          </p:cNvPicPr>
          <p:nvPr/>
        </p:nvPicPr>
        <p:blipFill>
          <a:blip r:embed="rId144" cstate="screen">
            <a:extLst>
              <a:ext uri="{28A0092B-C50C-407E-A947-70E740481C1C}">
                <a14:useLocalDpi xmlns:a14="http://schemas.microsoft.com/office/drawing/2010/main"/>
              </a:ext>
              <a:ext uri="{96DAC541-7B7A-43D3-8B79-37D633B846F1}">
                <asvg:svgBlip xmlns:asvg="http://schemas.microsoft.com/office/drawing/2016/SVG/main" r:embed="rId145"/>
              </a:ext>
            </a:extLst>
          </a:blip>
          <a:stretch>
            <a:fillRect/>
          </a:stretch>
        </p:blipFill>
        <p:spPr>
          <a:xfrm>
            <a:off x="3540176" y="3107749"/>
            <a:ext cx="365760" cy="365760"/>
          </a:xfrm>
          <a:prstGeom prst="rect">
            <a:avLst/>
          </a:prstGeom>
        </p:spPr>
      </p:pic>
      <p:pic>
        <p:nvPicPr>
          <p:cNvPr id="83" name="Graphic 82" descr="Lock">
            <a:extLst>
              <a:ext uri="{FF2B5EF4-FFF2-40B4-BE49-F238E27FC236}">
                <a16:creationId xmlns:a16="http://schemas.microsoft.com/office/drawing/2014/main" id="{DC6A6EC1-D5EA-9F49-923C-D0A24FC456FA}"/>
              </a:ext>
            </a:extLst>
          </p:cNvPr>
          <p:cNvPicPr>
            <a:picLocks noChangeAspect="1"/>
          </p:cNvPicPr>
          <p:nvPr/>
        </p:nvPicPr>
        <p:blipFill>
          <a:blip r:embed="rId146" cstate="screen">
            <a:extLst>
              <a:ext uri="{28A0092B-C50C-407E-A947-70E740481C1C}">
                <a14:useLocalDpi xmlns:a14="http://schemas.microsoft.com/office/drawing/2010/main"/>
              </a:ext>
              <a:ext uri="{96DAC541-7B7A-43D3-8B79-37D633B846F1}">
                <asvg:svgBlip xmlns:asvg="http://schemas.microsoft.com/office/drawing/2016/SVG/main" r:embed="rId147"/>
              </a:ext>
            </a:extLst>
          </a:blip>
          <a:stretch>
            <a:fillRect/>
          </a:stretch>
        </p:blipFill>
        <p:spPr>
          <a:xfrm>
            <a:off x="4174571" y="3107749"/>
            <a:ext cx="365760" cy="365760"/>
          </a:xfrm>
          <a:prstGeom prst="rect">
            <a:avLst/>
          </a:prstGeom>
        </p:spPr>
      </p:pic>
      <p:pic>
        <p:nvPicPr>
          <p:cNvPr id="84" name="Graphic 83" descr="Bluetooth">
            <a:extLst>
              <a:ext uri="{FF2B5EF4-FFF2-40B4-BE49-F238E27FC236}">
                <a16:creationId xmlns:a16="http://schemas.microsoft.com/office/drawing/2014/main" id="{21AB0607-BE13-7A46-8A5E-9FB7C113FF1C}"/>
              </a:ext>
            </a:extLst>
          </p:cNvPr>
          <p:cNvPicPr>
            <a:picLocks noChangeAspect="1"/>
          </p:cNvPicPr>
          <p:nvPr/>
        </p:nvPicPr>
        <p:blipFill>
          <a:blip r:embed="rId148" cstate="screen">
            <a:extLst>
              <a:ext uri="{28A0092B-C50C-407E-A947-70E740481C1C}">
                <a14:useLocalDpi xmlns:a14="http://schemas.microsoft.com/office/drawing/2010/main"/>
              </a:ext>
              <a:ext uri="{96DAC541-7B7A-43D3-8B79-37D633B846F1}">
                <asvg:svgBlip xmlns:asvg="http://schemas.microsoft.com/office/drawing/2016/SVG/main" r:embed="rId149"/>
              </a:ext>
            </a:extLst>
          </a:blip>
          <a:stretch>
            <a:fillRect/>
          </a:stretch>
        </p:blipFill>
        <p:spPr>
          <a:xfrm>
            <a:off x="2289438" y="1176183"/>
            <a:ext cx="365760" cy="365760"/>
          </a:xfrm>
          <a:prstGeom prst="rect">
            <a:avLst/>
          </a:prstGeom>
        </p:spPr>
      </p:pic>
      <p:sp>
        <p:nvSpPr>
          <p:cNvPr id="85" name="Title 1">
            <a:extLst>
              <a:ext uri="{FF2B5EF4-FFF2-40B4-BE49-F238E27FC236}">
                <a16:creationId xmlns:a16="http://schemas.microsoft.com/office/drawing/2014/main" id="{7676E743-3F4D-2540-8254-992B97F9C93B}"/>
              </a:ext>
            </a:extLst>
          </p:cNvPr>
          <p:cNvSpPr txBox="1">
            <a:spLocks/>
          </p:cNvSpPr>
          <p:nvPr/>
        </p:nvSpPr>
        <p:spPr>
          <a:xfrm>
            <a:off x="266363" y="230505"/>
            <a:ext cx="4044510" cy="559146"/>
          </a:xfrm>
          <a:prstGeom prst="rect">
            <a:avLst/>
          </a:prstGeom>
        </p:spPr>
        <p:txBody>
          <a:bodyPr>
            <a:normAutofit fontScale="82500" lnSpcReduction="10000"/>
          </a:bodyPr>
          <a:lstStyle>
            <a:lvl1pPr marL="0" marR="0" indent="0" algn="l" defTabSz="457189" rtl="0" eaLnBrk="1" fontAlgn="base" latinLnBrk="0" hangingPunct="1">
              <a:lnSpc>
                <a:spcPct val="100000"/>
              </a:lnSpc>
              <a:spcBef>
                <a:spcPct val="0"/>
              </a:spcBef>
              <a:spcAft>
                <a:spcPct val="0"/>
              </a:spcAft>
              <a:buClrTx/>
              <a:buSzTx/>
              <a:buFontTx/>
              <a:buNone/>
              <a:tabLst/>
              <a:defRPr sz="3200" b="0" i="0" kern="1200" cap="none" spc="20"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457189" rtl="0" fontAlgn="base">
              <a:spcBef>
                <a:spcPct val="0"/>
              </a:spcBef>
              <a:spcAft>
                <a:spcPct val="0"/>
              </a:spcAft>
              <a:defRPr sz="2600" b="1">
                <a:solidFill>
                  <a:srgbClr val="5BAC35"/>
                </a:solidFill>
                <a:latin typeface="Arial Narrow" pitchFamily="34" charset="0"/>
              </a:defRPr>
            </a:lvl2pPr>
            <a:lvl3pPr algn="l" defTabSz="457189" rtl="0" fontAlgn="base">
              <a:spcBef>
                <a:spcPct val="0"/>
              </a:spcBef>
              <a:spcAft>
                <a:spcPct val="0"/>
              </a:spcAft>
              <a:defRPr sz="2600" b="1">
                <a:solidFill>
                  <a:srgbClr val="5BAC35"/>
                </a:solidFill>
                <a:latin typeface="Arial Narrow" pitchFamily="34" charset="0"/>
              </a:defRPr>
            </a:lvl3pPr>
            <a:lvl4pPr algn="l" defTabSz="457189" rtl="0" fontAlgn="base">
              <a:spcBef>
                <a:spcPct val="0"/>
              </a:spcBef>
              <a:spcAft>
                <a:spcPct val="0"/>
              </a:spcAft>
              <a:defRPr sz="2600" b="1">
                <a:solidFill>
                  <a:srgbClr val="5BAC35"/>
                </a:solidFill>
                <a:latin typeface="Arial Narrow" pitchFamily="34" charset="0"/>
              </a:defRPr>
            </a:lvl4pPr>
            <a:lvl5pPr algn="l" defTabSz="457189" rtl="0" fontAlgn="base">
              <a:spcBef>
                <a:spcPct val="0"/>
              </a:spcBef>
              <a:spcAft>
                <a:spcPct val="0"/>
              </a:spcAft>
              <a:defRPr sz="2600" b="1">
                <a:solidFill>
                  <a:srgbClr val="5BAC35"/>
                </a:solidFill>
                <a:latin typeface="Arial Narrow" pitchFamily="34" charset="0"/>
              </a:defRPr>
            </a:lvl5pPr>
            <a:lvl6pPr marL="457189" algn="l" defTabSz="457189" rtl="0" fontAlgn="base">
              <a:spcBef>
                <a:spcPct val="0"/>
              </a:spcBef>
              <a:spcAft>
                <a:spcPct val="0"/>
              </a:spcAft>
              <a:defRPr sz="2600" b="1">
                <a:solidFill>
                  <a:srgbClr val="5BAC35"/>
                </a:solidFill>
                <a:latin typeface="Arial Narrow" pitchFamily="34" charset="0"/>
              </a:defRPr>
            </a:lvl6pPr>
            <a:lvl7pPr marL="914377" algn="l" defTabSz="457189" rtl="0" fontAlgn="base">
              <a:spcBef>
                <a:spcPct val="0"/>
              </a:spcBef>
              <a:spcAft>
                <a:spcPct val="0"/>
              </a:spcAft>
              <a:defRPr sz="2600" b="1">
                <a:solidFill>
                  <a:srgbClr val="5BAC35"/>
                </a:solidFill>
                <a:latin typeface="Arial Narrow" pitchFamily="34" charset="0"/>
              </a:defRPr>
            </a:lvl7pPr>
            <a:lvl8pPr marL="1371566" algn="l" defTabSz="457189" rtl="0" fontAlgn="base">
              <a:spcBef>
                <a:spcPct val="0"/>
              </a:spcBef>
              <a:spcAft>
                <a:spcPct val="0"/>
              </a:spcAft>
              <a:defRPr sz="2600" b="1">
                <a:solidFill>
                  <a:srgbClr val="5BAC35"/>
                </a:solidFill>
                <a:latin typeface="Arial Narrow" pitchFamily="34" charset="0"/>
              </a:defRPr>
            </a:lvl8pPr>
            <a:lvl9pPr marL="1828753" algn="l" defTabSz="457189" rtl="0" fontAlgn="base">
              <a:spcBef>
                <a:spcPct val="0"/>
              </a:spcBef>
              <a:spcAft>
                <a:spcPct val="0"/>
              </a:spcAft>
              <a:defRPr sz="2600" b="1">
                <a:solidFill>
                  <a:srgbClr val="5BAC35"/>
                </a:solidFill>
                <a:latin typeface="Arial Narrow" pitchFamily="34" charset="0"/>
              </a:defRPr>
            </a:lvl9pPr>
          </a:lstStyle>
          <a:p>
            <a:r>
              <a:rPr lang="en-US" sz="1400" b="1" dirty="0">
                <a:solidFill>
                  <a:srgbClr val="8C1C40"/>
                </a:solidFill>
              </a:rPr>
              <a:t>Icon library: copy and paste onto desired slides. </a:t>
            </a:r>
            <a:br>
              <a:rPr lang="en-US" sz="1400" b="1" dirty="0">
                <a:solidFill>
                  <a:srgbClr val="8C1C40"/>
                </a:solidFill>
              </a:rPr>
            </a:br>
            <a:r>
              <a:rPr lang="en-US" sz="1400" b="1" dirty="0">
                <a:solidFill>
                  <a:srgbClr val="8C1C40"/>
                </a:solidFill>
              </a:rPr>
              <a:t>DELETE THIS SLIDE BEFORE PRESENTING. </a:t>
            </a:r>
            <a:endParaRPr lang="en-US" sz="1400" dirty="0">
              <a:solidFill>
                <a:srgbClr val="8C1C40"/>
              </a:solidFill>
            </a:endParaRPr>
          </a:p>
        </p:txBody>
      </p:sp>
      <p:pic>
        <p:nvPicPr>
          <p:cNvPr id="86" name="Graphic 85" descr="Handshake">
            <a:extLst>
              <a:ext uri="{FF2B5EF4-FFF2-40B4-BE49-F238E27FC236}">
                <a16:creationId xmlns:a16="http://schemas.microsoft.com/office/drawing/2014/main" id="{34D1903B-0524-514A-A302-11F42B01A39C}"/>
              </a:ext>
            </a:extLst>
          </p:cNvPr>
          <p:cNvPicPr>
            <a:picLocks noChangeAspect="1"/>
          </p:cNvPicPr>
          <p:nvPr/>
        </p:nvPicPr>
        <p:blipFill>
          <a:blip r:embed="rId150" cstate="screen">
            <a:extLst>
              <a:ext uri="{28A0092B-C50C-407E-A947-70E740481C1C}">
                <a14:useLocalDpi xmlns:a14="http://schemas.microsoft.com/office/drawing/2010/main"/>
              </a:ext>
              <a:ext uri="{96DAC541-7B7A-43D3-8B79-37D633B846F1}">
                <asvg:svgBlip xmlns:asvg="http://schemas.microsoft.com/office/drawing/2016/SVG/main" r:embed="rId151"/>
              </a:ext>
            </a:extLst>
          </a:blip>
          <a:stretch>
            <a:fillRect/>
          </a:stretch>
        </p:blipFill>
        <p:spPr>
          <a:xfrm>
            <a:off x="4195839" y="1991735"/>
            <a:ext cx="365760" cy="365760"/>
          </a:xfrm>
          <a:prstGeom prst="rect">
            <a:avLst/>
          </a:prstGeom>
        </p:spPr>
      </p:pic>
      <p:pic>
        <p:nvPicPr>
          <p:cNvPr id="87" name="Graphic 86" descr="Target Audience">
            <a:extLst>
              <a:ext uri="{FF2B5EF4-FFF2-40B4-BE49-F238E27FC236}">
                <a16:creationId xmlns:a16="http://schemas.microsoft.com/office/drawing/2014/main" id="{F10A6A8E-4368-BB4C-BB05-F50524819776}"/>
              </a:ext>
            </a:extLst>
          </p:cNvPr>
          <p:cNvPicPr>
            <a:picLocks noChangeAspect="1"/>
          </p:cNvPicPr>
          <p:nvPr/>
        </p:nvPicPr>
        <p:blipFill>
          <a:blip r:embed="rId152" cstate="screen">
            <a:extLst>
              <a:ext uri="{28A0092B-C50C-407E-A947-70E740481C1C}">
                <a14:useLocalDpi xmlns:a14="http://schemas.microsoft.com/office/drawing/2010/main"/>
              </a:ext>
              <a:ext uri="{96DAC541-7B7A-43D3-8B79-37D633B846F1}">
                <asvg:svgBlip xmlns:asvg="http://schemas.microsoft.com/office/drawing/2016/SVG/main" r:embed="rId153"/>
              </a:ext>
            </a:extLst>
          </a:blip>
          <a:stretch>
            <a:fillRect/>
          </a:stretch>
        </p:blipFill>
        <p:spPr>
          <a:xfrm>
            <a:off x="6452513" y="6261196"/>
            <a:ext cx="365760" cy="365760"/>
          </a:xfrm>
          <a:prstGeom prst="rect">
            <a:avLst/>
          </a:prstGeom>
        </p:spPr>
      </p:pic>
      <p:pic>
        <p:nvPicPr>
          <p:cNvPr id="88" name="Graphic 87" descr="Boardroom">
            <a:extLst>
              <a:ext uri="{FF2B5EF4-FFF2-40B4-BE49-F238E27FC236}">
                <a16:creationId xmlns:a16="http://schemas.microsoft.com/office/drawing/2014/main" id="{02382BC5-8EA7-FB43-B49F-9FCD3061C69A}"/>
              </a:ext>
            </a:extLst>
          </p:cNvPr>
          <p:cNvPicPr>
            <a:picLocks noChangeAspect="1"/>
          </p:cNvPicPr>
          <p:nvPr/>
        </p:nvPicPr>
        <p:blipFill>
          <a:blip r:embed="rId154" cstate="screen">
            <a:extLst>
              <a:ext uri="{28A0092B-C50C-407E-A947-70E740481C1C}">
                <a14:useLocalDpi xmlns:a14="http://schemas.microsoft.com/office/drawing/2010/main"/>
              </a:ext>
              <a:ext uri="{96DAC541-7B7A-43D3-8B79-37D633B846F1}">
                <asvg:svgBlip xmlns:asvg="http://schemas.microsoft.com/office/drawing/2016/SVG/main" r:embed="rId155"/>
              </a:ext>
            </a:extLst>
          </a:blip>
          <a:stretch>
            <a:fillRect/>
          </a:stretch>
        </p:blipFill>
        <p:spPr>
          <a:xfrm>
            <a:off x="4845667" y="1986044"/>
            <a:ext cx="365760" cy="365760"/>
          </a:xfrm>
          <a:prstGeom prst="rect">
            <a:avLst/>
          </a:prstGeom>
        </p:spPr>
      </p:pic>
      <p:pic>
        <p:nvPicPr>
          <p:cNvPr id="89" name="Graphic 88" descr="Group of men">
            <a:extLst>
              <a:ext uri="{FF2B5EF4-FFF2-40B4-BE49-F238E27FC236}">
                <a16:creationId xmlns:a16="http://schemas.microsoft.com/office/drawing/2014/main" id="{43C79EDF-8B29-C540-AD85-0FF33787C4DF}"/>
              </a:ext>
            </a:extLst>
          </p:cNvPr>
          <p:cNvPicPr>
            <a:picLocks noChangeAspect="1"/>
          </p:cNvPicPr>
          <p:nvPr/>
        </p:nvPicPr>
        <p:blipFill>
          <a:blip r:embed="rId156" cstate="screen">
            <a:extLst>
              <a:ext uri="{28A0092B-C50C-407E-A947-70E740481C1C}">
                <a14:useLocalDpi xmlns:a14="http://schemas.microsoft.com/office/drawing/2010/main"/>
              </a:ext>
              <a:ext uri="{96DAC541-7B7A-43D3-8B79-37D633B846F1}">
                <asvg:svgBlip xmlns:asvg="http://schemas.microsoft.com/office/drawing/2016/SVG/main" r:embed="rId157"/>
              </a:ext>
            </a:extLst>
          </a:blip>
          <a:stretch>
            <a:fillRect/>
          </a:stretch>
        </p:blipFill>
        <p:spPr>
          <a:xfrm>
            <a:off x="10970996" y="5655955"/>
            <a:ext cx="365760" cy="365760"/>
          </a:xfrm>
          <a:prstGeom prst="rect">
            <a:avLst/>
          </a:prstGeom>
        </p:spPr>
      </p:pic>
      <p:pic>
        <p:nvPicPr>
          <p:cNvPr id="90" name="Graphic 89" descr="Meeting">
            <a:extLst>
              <a:ext uri="{FF2B5EF4-FFF2-40B4-BE49-F238E27FC236}">
                <a16:creationId xmlns:a16="http://schemas.microsoft.com/office/drawing/2014/main" id="{BF1A30CE-6716-F14E-BD28-D4DAF44999BB}"/>
              </a:ext>
            </a:extLst>
          </p:cNvPr>
          <p:cNvPicPr>
            <a:picLocks noChangeAspect="1"/>
          </p:cNvPicPr>
          <p:nvPr/>
        </p:nvPicPr>
        <p:blipFill>
          <a:blip r:embed="rId158" cstate="screen">
            <a:extLst>
              <a:ext uri="{28A0092B-C50C-407E-A947-70E740481C1C}">
                <a14:useLocalDpi xmlns:a14="http://schemas.microsoft.com/office/drawing/2010/main"/>
              </a:ext>
              <a:ext uri="{96DAC541-7B7A-43D3-8B79-37D633B846F1}">
                <asvg:svgBlip xmlns:asvg="http://schemas.microsoft.com/office/drawing/2016/SVG/main" r:embed="rId159"/>
              </a:ext>
            </a:extLst>
          </a:blip>
          <a:stretch>
            <a:fillRect/>
          </a:stretch>
        </p:blipFill>
        <p:spPr>
          <a:xfrm>
            <a:off x="8429148" y="6261196"/>
            <a:ext cx="365760" cy="365760"/>
          </a:xfrm>
          <a:prstGeom prst="rect">
            <a:avLst/>
          </a:prstGeom>
        </p:spPr>
      </p:pic>
      <p:pic>
        <p:nvPicPr>
          <p:cNvPr id="91" name="Graphic 90" descr="Users">
            <a:extLst>
              <a:ext uri="{FF2B5EF4-FFF2-40B4-BE49-F238E27FC236}">
                <a16:creationId xmlns:a16="http://schemas.microsoft.com/office/drawing/2014/main" id="{E1A86728-A980-1A4B-B131-7F0A605C5AD1}"/>
              </a:ext>
            </a:extLst>
          </p:cNvPr>
          <p:cNvPicPr>
            <a:picLocks noChangeAspect="1"/>
          </p:cNvPicPr>
          <p:nvPr/>
        </p:nvPicPr>
        <p:blipFill>
          <a:blip r:embed="rId160" cstate="screen">
            <a:extLst>
              <a:ext uri="{28A0092B-C50C-407E-A947-70E740481C1C}">
                <a14:useLocalDpi xmlns:a14="http://schemas.microsoft.com/office/drawing/2010/main"/>
              </a:ext>
              <a:ext uri="{96DAC541-7B7A-43D3-8B79-37D633B846F1}">
                <asvg:svgBlip xmlns:asvg="http://schemas.microsoft.com/office/drawing/2016/SVG/main" r:embed="rId161"/>
              </a:ext>
            </a:extLst>
          </a:blip>
          <a:stretch>
            <a:fillRect/>
          </a:stretch>
        </p:blipFill>
        <p:spPr>
          <a:xfrm>
            <a:off x="7749952" y="6261196"/>
            <a:ext cx="365760" cy="365760"/>
          </a:xfrm>
          <a:prstGeom prst="rect">
            <a:avLst/>
          </a:prstGeom>
        </p:spPr>
      </p:pic>
      <p:pic>
        <p:nvPicPr>
          <p:cNvPr id="92" name="Graphic 91" descr="Cycle with people">
            <a:extLst>
              <a:ext uri="{FF2B5EF4-FFF2-40B4-BE49-F238E27FC236}">
                <a16:creationId xmlns:a16="http://schemas.microsoft.com/office/drawing/2014/main" id="{035328B3-FE66-E546-8E2D-EAEC597B1E90}"/>
              </a:ext>
            </a:extLst>
          </p:cNvPr>
          <p:cNvPicPr>
            <a:picLocks noChangeAspect="1"/>
          </p:cNvPicPr>
          <p:nvPr/>
        </p:nvPicPr>
        <p:blipFill>
          <a:blip r:embed="rId162" cstate="screen">
            <a:extLst>
              <a:ext uri="{28A0092B-C50C-407E-A947-70E740481C1C}">
                <a14:useLocalDpi xmlns:a14="http://schemas.microsoft.com/office/drawing/2010/main"/>
              </a:ext>
              <a:ext uri="{96DAC541-7B7A-43D3-8B79-37D633B846F1}">
                <asvg:svgBlip xmlns:asvg="http://schemas.microsoft.com/office/drawing/2016/SVG/main" r:embed="rId163"/>
              </a:ext>
            </a:extLst>
          </a:blip>
          <a:stretch>
            <a:fillRect/>
          </a:stretch>
        </p:blipFill>
        <p:spPr>
          <a:xfrm>
            <a:off x="5457979" y="1986106"/>
            <a:ext cx="365760" cy="365760"/>
          </a:xfrm>
          <a:prstGeom prst="rect">
            <a:avLst/>
          </a:prstGeom>
        </p:spPr>
      </p:pic>
      <p:pic>
        <p:nvPicPr>
          <p:cNvPr id="93" name="Graphic 92" descr="Group brainstorm">
            <a:extLst>
              <a:ext uri="{FF2B5EF4-FFF2-40B4-BE49-F238E27FC236}">
                <a16:creationId xmlns:a16="http://schemas.microsoft.com/office/drawing/2014/main" id="{95494917-B600-AC4C-BE2B-997ED97D0365}"/>
              </a:ext>
            </a:extLst>
          </p:cNvPr>
          <p:cNvPicPr>
            <a:picLocks noChangeAspect="1"/>
          </p:cNvPicPr>
          <p:nvPr/>
        </p:nvPicPr>
        <p:blipFill>
          <a:blip r:embed="rId164" cstate="screen">
            <a:extLst>
              <a:ext uri="{28A0092B-C50C-407E-A947-70E740481C1C}">
                <a14:useLocalDpi xmlns:a14="http://schemas.microsoft.com/office/drawing/2010/main"/>
              </a:ext>
              <a:ext uri="{96DAC541-7B7A-43D3-8B79-37D633B846F1}">
                <asvg:svgBlip xmlns:asvg="http://schemas.microsoft.com/office/drawing/2016/SVG/main" r:embed="rId165"/>
              </a:ext>
            </a:extLst>
          </a:blip>
          <a:stretch>
            <a:fillRect/>
          </a:stretch>
        </p:blipFill>
        <p:spPr>
          <a:xfrm>
            <a:off x="7073829" y="6261196"/>
            <a:ext cx="365760" cy="365760"/>
          </a:xfrm>
          <a:prstGeom prst="rect">
            <a:avLst/>
          </a:prstGeom>
        </p:spPr>
      </p:pic>
      <p:sp>
        <p:nvSpPr>
          <p:cNvPr id="94" name="Title 1">
            <a:extLst>
              <a:ext uri="{FF2B5EF4-FFF2-40B4-BE49-F238E27FC236}">
                <a16:creationId xmlns:a16="http://schemas.microsoft.com/office/drawing/2014/main" id="{05017770-546D-7F46-B37F-B3FA7F19F0C1}"/>
              </a:ext>
            </a:extLst>
          </p:cNvPr>
          <p:cNvSpPr txBox="1">
            <a:spLocks/>
          </p:cNvSpPr>
          <p:nvPr/>
        </p:nvSpPr>
        <p:spPr>
          <a:xfrm>
            <a:off x="6293027" y="5228760"/>
            <a:ext cx="2310804" cy="1524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8C1C40"/>
                </a:solidFill>
                <a:latin typeface="+mn-lt"/>
              </a:rPr>
              <a:t>People</a:t>
            </a:r>
          </a:p>
        </p:txBody>
      </p:sp>
      <p:pic>
        <p:nvPicPr>
          <p:cNvPr id="95" name="Graphic 94" descr="Male">
            <a:extLst>
              <a:ext uri="{FF2B5EF4-FFF2-40B4-BE49-F238E27FC236}">
                <a16:creationId xmlns:a16="http://schemas.microsoft.com/office/drawing/2014/main" id="{7A79DED9-B00E-2C44-9C7C-2667A2E48466}"/>
              </a:ext>
            </a:extLst>
          </p:cNvPr>
          <p:cNvPicPr>
            <a:picLocks noChangeAspect="1"/>
          </p:cNvPicPr>
          <p:nvPr/>
        </p:nvPicPr>
        <p:blipFill>
          <a:blip r:embed="rId166" cstate="screen">
            <a:extLst>
              <a:ext uri="{28A0092B-C50C-407E-A947-70E740481C1C}">
                <a14:useLocalDpi xmlns:a14="http://schemas.microsoft.com/office/drawing/2010/main"/>
              </a:ext>
              <a:ext uri="{96DAC541-7B7A-43D3-8B79-37D633B846F1}">
                <asvg:svgBlip xmlns:asvg="http://schemas.microsoft.com/office/drawing/2016/SVG/main" r:embed="rId167"/>
              </a:ext>
            </a:extLst>
          </a:blip>
          <a:stretch>
            <a:fillRect/>
          </a:stretch>
        </p:blipFill>
        <p:spPr>
          <a:xfrm>
            <a:off x="6438128" y="5640898"/>
            <a:ext cx="365760" cy="365760"/>
          </a:xfrm>
          <a:prstGeom prst="rect">
            <a:avLst/>
          </a:prstGeom>
        </p:spPr>
      </p:pic>
      <p:pic>
        <p:nvPicPr>
          <p:cNvPr id="96" name="Graphic 95" descr="Female">
            <a:extLst>
              <a:ext uri="{FF2B5EF4-FFF2-40B4-BE49-F238E27FC236}">
                <a16:creationId xmlns:a16="http://schemas.microsoft.com/office/drawing/2014/main" id="{B98EE194-D03B-954D-A971-847B88139303}"/>
              </a:ext>
            </a:extLst>
          </p:cNvPr>
          <p:cNvPicPr>
            <a:picLocks noChangeAspect="1"/>
          </p:cNvPicPr>
          <p:nvPr/>
        </p:nvPicPr>
        <p:blipFill>
          <a:blip r:embed="rId168" cstate="screen">
            <a:extLst>
              <a:ext uri="{28A0092B-C50C-407E-A947-70E740481C1C}">
                <a14:useLocalDpi xmlns:a14="http://schemas.microsoft.com/office/drawing/2010/main"/>
              </a:ext>
              <a:ext uri="{96DAC541-7B7A-43D3-8B79-37D633B846F1}">
                <asvg:svgBlip xmlns:asvg="http://schemas.microsoft.com/office/drawing/2016/SVG/main" r:embed="rId169"/>
              </a:ext>
            </a:extLst>
          </a:blip>
          <a:stretch>
            <a:fillRect/>
          </a:stretch>
        </p:blipFill>
        <p:spPr>
          <a:xfrm>
            <a:off x="7073829" y="5655955"/>
            <a:ext cx="365760" cy="365760"/>
          </a:xfrm>
          <a:prstGeom prst="rect">
            <a:avLst/>
          </a:prstGeom>
        </p:spPr>
      </p:pic>
      <p:pic>
        <p:nvPicPr>
          <p:cNvPr id="97" name="Graphic 96" descr="Man">
            <a:extLst>
              <a:ext uri="{FF2B5EF4-FFF2-40B4-BE49-F238E27FC236}">
                <a16:creationId xmlns:a16="http://schemas.microsoft.com/office/drawing/2014/main" id="{E5D715DE-7E09-5E4E-AE9E-80B8523B2722}"/>
              </a:ext>
            </a:extLst>
          </p:cNvPr>
          <p:cNvPicPr>
            <a:picLocks noChangeAspect="1"/>
          </p:cNvPicPr>
          <p:nvPr/>
        </p:nvPicPr>
        <p:blipFill>
          <a:blip r:embed="rId170" cstate="screen">
            <a:extLst>
              <a:ext uri="{28A0092B-C50C-407E-A947-70E740481C1C}">
                <a14:useLocalDpi xmlns:a14="http://schemas.microsoft.com/office/drawing/2010/main"/>
              </a:ext>
              <a:ext uri="{96DAC541-7B7A-43D3-8B79-37D633B846F1}">
                <asvg:svgBlip xmlns:asvg="http://schemas.microsoft.com/office/drawing/2016/SVG/main" r:embed="rId171"/>
              </a:ext>
            </a:extLst>
          </a:blip>
          <a:stretch>
            <a:fillRect/>
          </a:stretch>
        </p:blipFill>
        <p:spPr>
          <a:xfrm>
            <a:off x="7734534" y="5638371"/>
            <a:ext cx="365760" cy="365760"/>
          </a:xfrm>
          <a:prstGeom prst="rect">
            <a:avLst/>
          </a:prstGeom>
        </p:spPr>
      </p:pic>
      <p:pic>
        <p:nvPicPr>
          <p:cNvPr id="98" name="Graphic 97" descr="Woman">
            <a:extLst>
              <a:ext uri="{FF2B5EF4-FFF2-40B4-BE49-F238E27FC236}">
                <a16:creationId xmlns:a16="http://schemas.microsoft.com/office/drawing/2014/main" id="{B8BF9EB6-A660-2849-82B3-ED2811F7CDCB}"/>
              </a:ext>
            </a:extLst>
          </p:cNvPr>
          <p:cNvPicPr>
            <a:picLocks noChangeAspect="1"/>
          </p:cNvPicPr>
          <p:nvPr/>
        </p:nvPicPr>
        <p:blipFill>
          <a:blip r:embed="rId172" cstate="screen">
            <a:extLst>
              <a:ext uri="{28A0092B-C50C-407E-A947-70E740481C1C}">
                <a14:useLocalDpi xmlns:a14="http://schemas.microsoft.com/office/drawing/2010/main"/>
              </a:ext>
              <a:ext uri="{96DAC541-7B7A-43D3-8B79-37D633B846F1}">
                <asvg:svgBlip xmlns:asvg="http://schemas.microsoft.com/office/drawing/2016/SVG/main" r:embed="rId173"/>
              </a:ext>
            </a:extLst>
          </a:blip>
          <a:stretch>
            <a:fillRect/>
          </a:stretch>
        </p:blipFill>
        <p:spPr>
          <a:xfrm>
            <a:off x="8415163" y="5638371"/>
            <a:ext cx="365760" cy="365760"/>
          </a:xfrm>
          <a:prstGeom prst="rect">
            <a:avLst/>
          </a:prstGeom>
        </p:spPr>
      </p:pic>
      <p:pic>
        <p:nvPicPr>
          <p:cNvPr id="99" name="Graphic 98" descr="Person in wheelchair">
            <a:extLst>
              <a:ext uri="{FF2B5EF4-FFF2-40B4-BE49-F238E27FC236}">
                <a16:creationId xmlns:a16="http://schemas.microsoft.com/office/drawing/2014/main" id="{2952E2CC-CA6A-6D4F-80C3-646C93086166}"/>
              </a:ext>
            </a:extLst>
          </p:cNvPr>
          <p:cNvPicPr>
            <a:picLocks noChangeAspect="1"/>
          </p:cNvPicPr>
          <p:nvPr/>
        </p:nvPicPr>
        <p:blipFill>
          <a:blip r:embed="rId174" cstate="screen">
            <a:extLst>
              <a:ext uri="{28A0092B-C50C-407E-A947-70E740481C1C}">
                <a14:useLocalDpi xmlns:a14="http://schemas.microsoft.com/office/drawing/2010/main"/>
              </a:ext>
              <a:ext uri="{96DAC541-7B7A-43D3-8B79-37D633B846F1}">
                <asvg:svgBlip xmlns:asvg="http://schemas.microsoft.com/office/drawing/2016/SVG/main" r:embed="rId175"/>
              </a:ext>
            </a:extLst>
          </a:blip>
          <a:stretch>
            <a:fillRect/>
          </a:stretch>
        </p:blipFill>
        <p:spPr>
          <a:xfrm>
            <a:off x="9081241" y="5638371"/>
            <a:ext cx="365760" cy="365760"/>
          </a:xfrm>
          <a:prstGeom prst="rect">
            <a:avLst/>
          </a:prstGeom>
        </p:spPr>
      </p:pic>
      <p:pic>
        <p:nvPicPr>
          <p:cNvPr id="100" name="Graphic 99" descr="Walk">
            <a:extLst>
              <a:ext uri="{FF2B5EF4-FFF2-40B4-BE49-F238E27FC236}">
                <a16:creationId xmlns:a16="http://schemas.microsoft.com/office/drawing/2014/main" id="{91CCC092-BCF2-214F-AE58-7BB13D4FD63C}"/>
              </a:ext>
            </a:extLst>
          </p:cNvPr>
          <p:cNvPicPr>
            <a:picLocks noChangeAspect="1"/>
          </p:cNvPicPr>
          <p:nvPr/>
        </p:nvPicPr>
        <p:blipFill>
          <a:blip r:embed="rId176" cstate="screen">
            <a:extLst>
              <a:ext uri="{28A0092B-C50C-407E-A947-70E740481C1C}">
                <a14:useLocalDpi xmlns:a14="http://schemas.microsoft.com/office/drawing/2010/main"/>
              </a:ext>
              <a:ext uri="{96DAC541-7B7A-43D3-8B79-37D633B846F1}">
                <asvg:svgBlip xmlns:asvg="http://schemas.microsoft.com/office/drawing/2016/SVG/main" r:embed="rId177"/>
              </a:ext>
            </a:extLst>
          </a:blip>
          <a:stretch>
            <a:fillRect/>
          </a:stretch>
        </p:blipFill>
        <p:spPr>
          <a:xfrm>
            <a:off x="10355240" y="5638371"/>
            <a:ext cx="365760" cy="365760"/>
          </a:xfrm>
          <a:prstGeom prst="rect">
            <a:avLst/>
          </a:prstGeom>
        </p:spPr>
      </p:pic>
      <p:pic>
        <p:nvPicPr>
          <p:cNvPr id="101" name="Graphic 100" descr="Head with gears">
            <a:extLst>
              <a:ext uri="{FF2B5EF4-FFF2-40B4-BE49-F238E27FC236}">
                <a16:creationId xmlns:a16="http://schemas.microsoft.com/office/drawing/2014/main" id="{7F6984BE-33BC-E941-8E20-866BFF758D31}"/>
              </a:ext>
            </a:extLst>
          </p:cNvPr>
          <p:cNvPicPr>
            <a:picLocks noChangeAspect="1"/>
          </p:cNvPicPr>
          <p:nvPr/>
        </p:nvPicPr>
        <p:blipFill>
          <a:blip r:embed="rId178" cstate="screen">
            <a:extLst>
              <a:ext uri="{28A0092B-C50C-407E-A947-70E740481C1C}">
                <a14:useLocalDpi xmlns:a14="http://schemas.microsoft.com/office/drawing/2010/main"/>
              </a:ext>
              <a:ext uri="{96DAC541-7B7A-43D3-8B79-37D633B846F1}">
                <asvg:svgBlip xmlns:asvg="http://schemas.microsoft.com/office/drawing/2016/SVG/main" r:embed="rId179"/>
              </a:ext>
            </a:extLst>
          </a:blip>
          <a:stretch>
            <a:fillRect/>
          </a:stretch>
        </p:blipFill>
        <p:spPr>
          <a:xfrm>
            <a:off x="9761579" y="5661105"/>
            <a:ext cx="365760" cy="365760"/>
          </a:xfrm>
          <a:prstGeom prst="rect">
            <a:avLst/>
          </a:prstGeom>
        </p:spPr>
      </p:pic>
      <p:pic>
        <p:nvPicPr>
          <p:cNvPr id="102" name="Graphic 101" descr="Classroom">
            <a:extLst>
              <a:ext uri="{FF2B5EF4-FFF2-40B4-BE49-F238E27FC236}">
                <a16:creationId xmlns:a16="http://schemas.microsoft.com/office/drawing/2014/main" id="{0D6FEB4E-25B0-BE4F-B547-6B3BC81D11B4}"/>
              </a:ext>
            </a:extLst>
          </p:cNvPr>
          <p:cNvPicPr>
            <a:picLocks noChangeAspect="1"/>
          </p:cNvPicPr>
          <p:nvPr/>
        </p:nvPicPr>
        <p:blipFill>
          <a:blip r:embed="rId180" cstate="screen">
            <a:extLst>
              <a:ext uri="{28A0092B-C50C-407E-A947-70E740481C1C}">
                <a14:useLocalDpi xmlns:a14="http://schemas.microsoft.com/office/drawing/2010/main"/>
              </a:ext>
              <a:ext uri="{96DAC541-7B7A-43D3-8B79-37D633B846F1}">
                <asvg:svgBlip xmlns:asvg="http://schemas.microsoft.com/office/drawing/2016/SVG/main" r:embed="rId181"/>
              </a:ext>
            </a:extLst>
          </a:blip>
          <a:stretch>
            <a:fillRect/>
          </a:stretch>
        </p:blipFill>
        <p:spPr>
          <a:xfrm>
            <a:off x="11628208" y="5638371"/>
            <a:ext cx="365760" cy="365760"/>
          </a:xfrm>
          <a:prstGeom prst="rect">
            <a:avLst/>
          </a:prstGeom>
        </p:spPr>
      </p:pic>
    </p:spTree>
    <p:extLst>
      <p:ext uri="{BB962C8B-B14F-4D97-AF65-F5344CB8AC3E}">
        <p14:creationId xmlns:p14="http://schemas.microsoft.com/office/powerpoint/2010/main" val="176919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C6453-5D32-EA4D-9A93-C29D74531D5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EAF5436-CA37-EB4C-8C1A-3649745F6CD3}"/>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2E229EC4-1759-834D-854D-D83703630F30}"/>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31AD5305-EBBD-9E44-9356-8317E590BE8C}"/>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0E986C10-B66E-9E4F-BB2E-546DDE3B06D4}"/>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AA1E32F5-C26B-604E-816F-56F2B3A51862}"/>
              </a:ext>
            </a:extLst>
          </p:cNvPr>
          <p:cNvSpPr>
            <a:spLocks noGrp="1"/>
          </p:cNvSpPr>
          <p:nvPr>
            <p:ph type="body" sz="quarter" idx="19"/>
          </p:nvPr>
        </p:nvSpPr>
        <p:spPr/>
        <p:txBody>
          <a:bodyPr/>
          <a:lstStyle/>
          <a:p>
            <a:endParaRPr lang="en-US"/>
          </a:p>
        </p:txBody>
      </p:sp>
      <p:sp>
        <p:nvSpPr>
          <p:cNvPr id="8" name="Text Placeholder 7">
            <a:extLst>
              <a:ext uri="{FF2B5EF4-FFF2-40B4-BE49-F238E27FC236}">
                <a16:creationId xmlns:a16="http://schemas.microsoft.com/office/drawing/2014/main" id="{F7275C32-1ACC-8248-B202-F73B7BEEBF31}"/>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269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B7423-7C46-4342-8D85-DF76120C0185}"/>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1C9F9119-D43D-1D4E-A158-6295652A515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EA673D0-ECE4-6E45-ABD9-BBEDE4A455CE}"/>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D800C77A-28A8-F043-8944-0C5475D060F0}"/>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7421E40D-F815-5F41-986F-9E82CCEFC735}"/>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E0EFA14A-BAC7-F942-93DF-B19497CE3E2A}"/>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23A5219F-6AE8-CF45-8BA0-00CB94BAB105}"/>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E8D05494-453A-614C-B136-4FC27A02A6AE}"/>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B13AA590-A104-9140-B4E9-77F941E50C49}"/>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D5F9F0B9-9372-F245-85F8-787C7EF8C396}"/>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242EC3AC-6176-6244-99E3-173F80D603DD}"/>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BA23B262-9D9C-8747-9719-B4EA9AA06650}"/>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628F3168-515F-4644-8793-0552A85D0BE9}"/>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30561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814FF-4976-E34C-9793-BF093A9248B7}"/>
              </a:ext>
            </a:extLst>
          </p:cNvPr>
          <p:cNvSpPr/>
          <p:nvPr/>
        </p:nvSpPr>
        <p:spPr>
          <a:xfrm>
            <a:off x="5981700" y="2525486"/>
            <a:ext cx="5181600" cy="911019"/>
          </a:xfrm>
          <a:prstGeom prst="rect">
            <a:avLst/>
          </a:prstGeom>
        </p:spPr>
        <p:txBody>
          <a:bodyPr wrap="square">
            <a:spAutoFit/>
          </a:bodyPr>
          <a:lstStyle/>
          <a:p>
            <a:pPr>
              <a:lnSpc>
                <a:spcPct val="95000"/>
              </a:lnSpc>
            </a:pPr>
            <a:r>
              <a:rPr lang="en-US" sz="2800" dirty="0">
                <a:solidFill>
                  <a:srgbClr val="8C1C40"/>
                </a:solidFill>
              </a:rPr>
              <a:t>To learn more about what was included in this agenda, visit: </a:t>
            </a:r>
          </a:p>
        </p:txBody>
      </p:sp>
      <p:sp>
        <p:nvSpPr>
          <p:cNvPr id="4" name="Rectangle 3">
            <a:extLst>
              <a:ext uri="{FF2B5EF4-FFF2-40B4-BE49-F238E27FC236}">
                <a16:creationId xmlns:a16="http://schemas.microsoft.com/office/drawing/2014/main" id="{BF08C33B-8FF5-2049-8CE4-97B35D55A221}"/>
              </a:ext>
            </a:extLst>
          </p:cNvPr>
          <p:cNvSpPr/>
          <p:nvPr/>
        </p:nvSpPr>
        <p:spPr>
          <a:xfrm>
            <a:off x="5981700" y="3516086"/>
            <a:ext cx="5029200" cy="1305101"/>
          </a:xfrm>
          <a:prstGeom prst="rect">
            <a:avLst/>
          </a:prstGeom>
        </p:spPr>
        <p:txBody>
          <a:bodyPr wrap="square">
            <a:spAutoFit/>
          </a:bodyPr>
          <a:lstStyle/>
          <a:p>
            <a:pPr>
              <a:lnSpc>
                <a:spcPct val="150000"/>
              </a:lnSpc>
            </a:pPr>
            <a:r>
              <a:rPr lang="en-US" sz="2800" u="sng" dirty="0">
                <a:solidFill>
                  <a:schemeClr val="accent5"/>
                </a:solidFill>
              </a:rPr>
              <a:t>&lt;Hyperlink 1&gt;</a:t>
            </a:r>
          </a:p>
          <a:p>
            <a:pPr>
              <a:lnSpc>
                <a:spcPct val="150000"/>
              </a:lnSpc>
            </a:pPr>
            <a:r>
              <a:rPr lang="en-US" sz="2800" u="sng" dirty="0">
                <a:solidFill>
                  <a:schemeClr val="accent5"/>
                </a:solidFill>
              </a:rPr>
              <a:t>&lt;Hyperlink 2&gt;</a:t>
            </a:r>
          </a:p>
        </p:txBody>
      </p:sp>
      <p:sp>
        <p:nvSpPr>
          <p:cNvPr id="7" name="Freeform 6">
            <a:extLst>
              <a:ext uri="{FF2B5EF4-FFF2-40B4-BE49-F238E27FC236}">
                <a16:creationId xmlns:a16="http://schemas.microsoft.com/office/drawing/2014/main" id="{1CE9E9DD-589B-1B4C-A313-7EA6201D90D9}"/>
              </a:ext>
            </a:extLst>
          </p:cNvPr>
          <p:cNvSpPr/>
          <p:nvPr/>
        </p:nvSpPr>
        <p:spPr>
          <a:xfrm>
            <a:off x="0" y="1"/>
            <a:ext cx="6544491" cy="6518366"/>
          </a:xfrm>
          <a:custGeom>
            <a:avLst/>
            <a:gdLst>
              <a:gd name="connsiteX0" fmla="*/ 5981700 w 6000750"/>
              <a:gd name="connsiteY0" fmla="*/ 19050 h 6629400"/>
              <a:gd name="connsiteX1" fmla="*/ 3819525 w 6000750"/>
              <a:gd name="connsiteY1" fmla="*/ 6629400 h 6629400"/>
              <a:gd name="connsiteX2" fmla="*/ 0 w 6000750"/>
              <a:gd name="connsiteY2" fmla="*/ 6629400 h 6629400"/>
              <a:gd name="connsiteX3" fmla="*/ 0 w 6000750"/>
              <a:gd name="connsiteY3" fmla="*/ 0 h 6629400"/>
              <a:gd name="connsiteX4" fmla="*/ 104775 w 6000750"/>
              <a:gd name="connsiteY4" fmla="*/ 0 h 6629400"/>
              <a:gd name="connsiteX5" fmla="*/ 6000750 w 6000750"/>
              <a:gd name="connsiteY5" fmla="*/ 0 h 6629400"/>
              <a:gd name="connsiteX6" fmla="*/ 5981700 w 6000750"/>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555172 w 6555922"/>
              <a:gd name="connsiteY3" fmla="*/ 0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1 w 6555922"/>
              <a:gd name="connsiteY3" fmla="*/ 16329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27213 h 6637563"/>
              <a:gd name="connsiteX1" fmla="*/ 4374697 w 6555922"/>
              <a:gd name="connsiteY1" fmla="*/ 6637563 h 6637563"/>
              <a:gd name="connsiteX2" fmla="*/ 0 w 6555922"/>
              <a:gd name="connsiteY2" fmla="*/ 6629399 h 6637563"/>
              <a:gd name="connsiteX3" fmla="*/ 1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 name="connsiteX0" fmla="*/ 6536872 w 6555922"/>
              <a:gd name="connsiteY0" fmla="*/ 27213 h 6637563"/>
              <a:gd name="connsiteX1" fmla="*/ 4374697 w 6555922"/>
              <a:gd name="connsiteY1" fmla="*/ 6637563 h 6637563"/>
              <a:gd name="connsiteX2" fmla="*/ 0 w 6555922"/>
              <a:gd name="connsiteY2" fmla="*/ 6629399 h 6637563"/>
              <a:gd name="connsiteX3" fmla="*/ 8165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922" h="6637563">
                <a:moveTo>
                  <a:pt x="6536872" y="27213"/>
                </a:moveTo>
                <a:lnTo>
                  <a:pt x="4374697" y="6637563"/>
                </a:lnTo>
                <a:lnTo>
                  <a:pt x="0" y="6629399"/>
                </a:lnTo>
                <a:cubicBezTo>
                  <a:pt x="0" y="4427763"/>
                  <a:pt x="8165" y="2201636"/>
                  <a:pt x="8165" y="0"/>
                </a:cubicBezTo>
                <a:lnTo>
                  <a:pt x="659947" y="8163"/>
                </a:lnTo>
                <a:lnTo>
                  <a:pt x="6555922" y="8163"/>
                </a:lnTo>
                <a:lnTo>
                  <a:pt x="6536872" y="27213"/>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rtlCol="0" anchor="ctr">
            <a:spAutoFit/>
          </a:bodyPr>
          <a:lstStyle/>
          <a:p>
            <a:pPr algn="ctr">
              <a:lnSpc>
                <a:spcPct val="90000"/>
              </a:lnSpc>
            </a:pPr>
            <a:endParaRPr lang="en-US" sz="2800" dirty="0">
              <a:solidFill>
                <a:schemeClr val="bg1"/>
              </a:solidFill>
            </a:endParaRPr>
          </a:p>
        </p:txBody>
      </p:sp>
    </p:spTree>
    <p:extLst>
      <p:ext uri="{BB962C8B-B14F-4D97-AF65-F5344CB8AC3E}">
        <p14:creationId xmlns:p14="http://schemas.microsoft.com/office/powerpoint/2010/main" val="156311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7D29FDA-584F-2F49-8852-77B03EA6AB0D}"/>
              </a:ext>
            </a:extLst>
          </p:cNvPr>
          <p:cNvSpPr txBox="1">
            <a:spLocks/>
          </p:cNvSpPr>
          <p:nvPr/>
        </p:nvSpPr>
        <p:spPr>
          <a:xfrm>
            <a:off x="6422412" y="2675165"/>
            <a:ext cx="2734099" cy="465697"/>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a:solidFill>
                  <a:srgbClr val="58595B"/>
                </a:solidFill>
                <a:latin typeface="+mj-lt"/>
                <a:cs typeface="Arial" panose="020B0604020202020204" pitchFamily="34" charset="0"/>
              </a:rPr>
              <a:t>@</a:t>
            </a:r>
            <a:r>
              <a:rPr lang="en-US" sz="2200" spc="-40" dirty="0" err="1">
                <a:solidFill>
                  <a:srgbClr val="58595B"/>
                </a:solidFill>
                <a:latin typeface="+mj-lt"/>
                <a:cs typeface="Arial" panose="020B0604020202020204" pitchFamily="34" charset="0"/>
              </a:rPr>
              <a:t>YourTwitterHandle</a:t>
            </a:r>
            <a:endParaRPr lang="en-US" sz="2200" spc="-40" dirty="0">
              <a:solidFill>
                <a:srgbClr val="58595B"/>
              </a:solidFill>
              <a:latin typeface="+mj-lt"/>
              <a:cs typeface="Arial" panose="020B0604020202020204" pitchFamily="34" charset="0"/>
            </a:endParaRPr>
          </a:p>
        </p:txBody>
      </p:sp>
      <p:sp>
        <p:nvSpPr>
          <p:cNvPr id="4" name="Text Placeholder 1">
            <a:extLst>
              <a:ext uri="{FF2B5EF4-FFF2-40B4-BE49-F238E27FC236}">
                <a16:creationId xmlns:a16="http://schemas.microsoft.com/office/drawing/2014/main" id="{B1C7C899-939D-C24C-B9EF-6CA9D8206B4E}"/>
              </a:ext>
            </a:extLst>
          </p:cNvPr>
          <p:cNvSpPr txBox="1">
            <a:spLocks/>
          </p:cNvSpPr>
          <p:nvPr/>
        </p:nvSpPr>
        <p:spPr>
          <a:xfrm>
            <a:off x="6422412" y="3360965"/>
            <a:ext cx="3191299" cy="44628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a:solidFill>
                  <a:srgbClr val="58595B"/>
                </a:solidFill>
                <a:latin typeface="+mj-lt"/>
                <a:cs typeface="Arial" panose="020B0604020202020204" pitchFamily="34" charset="0"/>
              </a:rPr>
              <a:t>@</a:t>
            </a:r>
            <a:r>
              <a:rPr lang="en-US" sz="2200" spc="-40" dirty="0" err="1">
                <a:solidFill>
                  <a:srgbClr val="58595B"/>
                </a:solidFill>
                <a:latin typeface="+mj-lt"/>
                <a:cs typeface="Arial" panose="020B0604020202020204" pitchFamily="34" charset="0"/>
              </a:rPr>
              <a:t>YourInstagramHandle</a:t>
            </a:r>
            <a:endParaRPr lang="en-US" sz="2200" spc="-40" dirty="0">
              <a:solidFill>
                <a:srgbClr val="58595B"/>
              </a:solidFill>
              <a:latin typeface="+mj-lt"/>
              <a:cs typeface="Arial" panose="020B0604020202020204" pitchFamily="34" charset="0"/>
            </a:endParaRPr>
          </a:p>
        </p:txBody>
      </p:sp>
      <p:sp>
        <p:nvSpPr>
          <p:cNvPr id="5" name="Text Placeholder 1">
            <a:extLst>
              <a:ext uri="{FF2B5EF4-FFF2-40B4-BE49-F238E27FC236}">
                <a16:creationId xmlns:a16="http://schemas.microsoft.com/office/drawing/2014/main" id="{F9334A6A-7D25-7649-84AF-CF028A81B6D0}"/>
              </a:ext>
            </a:extLst>
          </p:cNvPr>
          <p:cNvSpPr txBox="1">
            <a:spLocks/>
          </p:cNvSpPr>
          <p:nvPr/>
        </p:nvSpPr>
        <p:spPr>
          <a:xfrm>
            <a:off x="6422412" y="4046765"/>
            <a:ext cx="4943898" cy="470980"/>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err="1">
                <a:solidFill>
                  <a:srgbClr val="58595B"/>
                </a:solidFill>
                <a:latin typeface="+mj-lt"/>
                <a:cs typeface="Arial" panose="020B0604020202020204" pitchFamily="34" charset="0"/>
              </a:rPr>
              <a:t>facebook.com</a:t>
            </a:r>
            <a:r>
              <a:rPr lang="en-US" sz="2200" spc="-40" dirty="0">
                <a:solidFill>
                  <a:srgbClr val="58595B"/>
                </a:solidFill>
                <a:latin typeface="+mj-lt"/>
                <a:cs typeface="Arial" panose="020B0604020202020204" pitchFamily="34" charset="0"/>
              </a:rPr>
              <a:t>/</a:t>
            </a:r>
            <a:r>
              <a:rPr lang="en-US" sz="2200" spc="-40" dirty="0" err="1">
                <a:solidFill>
                  <a:srgbClr val="58595B"/>
                </a:solidFill>
                <a:cs typeface="Arial" panose="020B0604020202020204" pitchFamily="34" charset="0"/>
              </a:rPr>
              <a:t>YourFacebookUsername</a:t>
            </a:r>
            <a:endParaRPr lang="en-US" sz="2200" dirty="0">
              <a:solidFill>
                <a:srgbClr val="58595B"/>
              </a:solidFill>
            </a:endParaRPr>
          </a:p>
        </p:txBody>
      </p:sp>
      <p:grpSp>
        <p:nvGrpSpPr>
          <p:cNvPr id="6" name="Group 5">
            <a:extLst>
              <a:ext uri="{FF2B5EF4-FFF2-40B4-BE49-F238E27FC236}">
                <a16:creationId xmlns:a16="http://schemas.microsoft.com/office/drawing/2014/main" id="{E00628C4-55C2-C14B-979F-5F62CAC0361A}"/>
              </a:ext>
            </a:extLst>
          </p:cNvPr>
          <p:cNvGrpSpPr/>
          <p:nvPr/>
        </p:nvGrpSpPr>
        <p:grpSpPr>
          <a:xfrm>
            <a:off x="5826579" y="4732565"/>
            <a:ext cx="457373" cy="457200"/>
            <a:chOff x="6096000" y="4648200"/>
            <a:chExt cx="595834" cy="595609"/>
          </a:xfrm>
        </p:grpSpPr>
        <p:sp>
          <p:nvSpPr>
            <p:cNvPr id="7" name="Freeform 1">
              <a:extLst>
                <a:ext uri="{FF2B5EF4-FFF2-40B4-BE49-F238E27FC236}">
                  <a16:creationId xmlns:a16="http://schemas.microsoft.com/office/drawing/2014/main" id="{D797074E-EB80-0F43-9D5E-25C4FC938AF7}"/>
                </a:ext>
              </a:extLst>
            </p:cNvPr>
            <p:cNvSpPr>
              <a:spLocks noChangeArrowheads="1"/>
            </p:cNvSpPr>
            <p:nvPr/>
          </p:nvSpPr>
          <p:spPr bwMode="auto">
            <a:xfrm>
              <a:off x="6096000" y="4648200"/>
              <a:ext cx="595834" cy="595609"/>
            </a:xfrm>
            <a:prstGeom prst="ellipse">
              <a:avLst/>
            </a:prstGeom>
            <a:solidFill>
              <a:schemeClr val="tx2">
                <a:lumMod val="60000"/>
                <a:lumOff val="40000"/>
              </a:schemeClr>
            </a:solidFill>
            <a:ln>
              <a:noFill/>
            </a:ln>
            <a:effectLst/>
          </p:spPr>
          <p:txBody>
            <a:bodyPr wrap="none" anchor="ctr"/>
            <a:lstStyle/>
            <a:p>
              <a:endParaRPr lang="en-US" sz="1633"/>
            </a:p>
          </p:txBody>
        </p:sp>
        <p:grpSp>
          <p:nvGrpSpPr>
            <p:cNvPr id="8" name="Group 7">
              <a:extLst>
                <a:ext uri="{FF2B5EF4-FFF2-40B4-BE49-F238E27FC236}">
                  <a16:creationId xmlns:a16="http://schemas.microsoft.com/office/drawing/2014/main" id="{1FABE8FA-F58A-1644-90C3-6988593EAB8F}"/>
                </a:ext>
              </a:extLst>
            </p:cNvPr>
            <p:cNvGrpSpPr/>
            <p:nvPr/>
          </p:nvGrpSpPr>
          <p:grpSpPr>
            <a:xfrm>
              <a:off x="6241517" y="4794169"/>
              <a:ext cx="304800" cy="303671"/>
              <a:chOff x="6197178" y="4677090"/>
              <a:chExt cx="459703" cy="458000"/>
            </a:xfrm>
          </p:grpSpPr>
          <p:sp>
            <p:nvSpPr>
              <p:cNvPr id="9" name="Freeform 2">
                <a:extLst>
                  <a:ext uri="{FF2B5EF4-FFF2-40B4-BE49-F238E27FC236}">
                    <a16:creationId xmlns:a16="http://schemas.microsoft.com/office/drawing/2014/main" id="{22958E78-EFEA-C943-8B59-37C3D2BE5D8E}"/>
                  </a:ext>
                </a:extLst>
              </p:cNvPr>
              <p:cNvSpPr>
                <a:spLocks noChangeArrowheads="1"/>
              </p:cNvSpPr>
              <p:nvPr/>
            </p:nvSpPr>
            <p:spPr bwMode="auto">
              <a:xfrm>
                <a:off x="6197178" y="4677090"/>
                <a:ext cx="111273" cy="458000"/>
              </a:xfrm>
              <a:custGeom>
                <a:avLst/>
                <a:gdLst>
                  <a:gd name="T0" fmla="*/ 143 w 2016"/>
                  <a:gd name="T1" fmla="*/ 2736 h 8295"/>
                  <a:gd name="T2" fmla="*/ 143 w 2016"/>
                  <a:gd name="T3" fmla="*/ 2736 h 8295"/>
                  <a:gd name="T4" fmla="*/ 1872 w 2016"/>
                  <a:gd name="T5" fmla="*/ 2736 h 8295"/>
                  <a:gd name="T6" fmla="*/ 1872 w 2016"/>
                  <a:gd name="T7" fmla="*/ 8294 h 8295"/>
                  <a:gd name="T8" fmla="*/ 143 w 2016"/>
                  <a:gd name="T9" fmla="*/ 8294 h 8295"/>
                  <a:gd name="T10" fmla="*/ 143 w 2016"/>
                  <a:gd name="T11" fmla="*/ 2736 h 8295"/>
                  <a:gd name="T12" fmla="*/ 1007 w 2016"/>
                  <a:gd name="T13" fmla="*/ 0 h 8295"/>
                  <a:gd name="T14" fmla="*/ 1007 w 2016"/>
                  <a:gd name="T15" fmla="*/ 0 h 8295"/>
                  <a:gd name="T16" fmla="*/ 2015 w 2016"/>
                  <a:gd name="T17" fmla="*/ 979 h 8295"/>
                  <a:gd name="T18" fmla="*/ 1007 w 2016"/>
                  <a:gd name="T19" fmla="*/ 1987 h 8295"/>
                  <a:gd name="T20" fmla="*/ 0 w 2016"/>
                  <a:gd name="T21" fmla="*/ 979 h 8295"/>
                  <a:gd name="T22" fmla="*/ 1007 w 2016"/>
                  <a:gd name="T23" fmla="*/ 0 h 8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6" h="8295">
                    <a:moveTo>
                      <a:pt x="143" y="2736"/>
                    </a:moveTo>
                    <a:lnTo>
                      <a:pt x="143" y="2736"/>
                    </a:lnTo>
                    <a:cubicBezTo>
                      <a:pt x="1872" y="2736"/>
                      <a:pt x="1872" y="2736"/>
                      <a:pt x="1872" y="2736"/>
                    </a:cubicBezTo>
                    <a:cubicBezTo>
                      <a:pt x="1872" y="8294"/>
                      <a:pt x="1872" y="8294"/>
                      <a:pt x="1872" y="8294"/>
                    </a:cubicBezTo>
                    <a:cubicBezTo>
                      <a:pt x="143" y="8294"/>
                      <a:pt x="143" y="8294"/>
                      <a:pt x="143" y="8294"/>
                    </a:cubicBezTo>
                    <a:lnTo>
                      <a:pt x="143" y="2736"/>
                    </a:lnTo>
                    <a:close/>
                    <a:moveTo>
                      <a:pt x="1007" y="0"/>
                    </a:moveTo>
                    <a:lnTo>
                      <a:pt x="1007" y="0"/>
                    </a:lnTo>
                    <a:cubicBezTo>
                      <a:pt x="1555" y="0"/>
                      <a:pt x="2015" y="431"/>
                      <a:pt x="2015" y="979"/>
                    </a:cubicBezTo>
                    <a:cubicBezTo>
                      <a:pt x="2015" y="1555"/>
                      <a:pt x="1555" y="1987"/>
                      <a:pt x="1007" y="1987"/>
                    </a:cubicBezTo>
                    <a:cubicBezTo>
                      <a:pt x="460" y="1987"/>
                      <a:pt x="0" y="1555"/>
                      <a:pt x="0" y="979"/>
                    </a:cubicBezTo>
                    <a:cubicBezTo>
                      <a:pt x="0" y="431"/>
                      <a:pt x="460" y="0"/>
                      <a:pt x="100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10" name="Freeform 3">
                <a:extLst>
                  <a:ext uri="{FF2B5EF4-FFF2-40B4-BE49-F238E27FC236}">
                    <a16:creationId xmlns:a16="http://schemas.microsoft.com/office/drawing/2014/main" id="{EE164030-BAE6-1246-8638-D5E1944BFF5F}"/>
                  </a:ext>
                </a:extLst>
              </p:cNvPr>
              <p:cNvSpPr>
                <a:spLocks noChangeArrowheads="1"/>
              </p:cNvSpPr>
              <p:nvPr/>
            </p:nvSpPr>
            <p:spPr bwMode="auto">
              <a:xfrm>
                <a:off x="6359340" y="4821722"/>
                <a:ext cx="297541" cy="313368"/>
              </a:xfrm>
              <a:custGeom>
                <a:avLst/>
                <a:gdLst>
                  <a:gd name="T0" fmla="*/ 0 w 5388"/>
                  <a:gd name="T1" fmla="*/ 116 h 5675"/>
                  <a:gd name="T2" fmla="*/ 0 w 5388"/>
                  <a:gd name="T3" fmla="*/ 116 h 5675"/>
                  <a:gd name="T4" fmla="*/ 1671 w 5388"/>
                  <a:gd name="T5" fmla="*/ 116 h 5675"/>
                  <a:gd name="T6" fmla="*/ 1671 w 5388"/>
                  <a:gd name="T7" fmla="*/ 894 h 5675"/>
                  <a:gd name="T8" fmla="*/ 1671 w 5388"/>
                  <a:gd name="T9" fmla="*/ 894 h 5675"/>
                  <a:gd name="T10" fmla="*/ 3313 w 5388"/>
                  <a:gd name="T11" fmla="*/ 0 h 5675"/>
                  <a:gd name="T12" fmla="*/ 5387 w 5388"/>
                  <a:gd name="T13" fmla="*/ 2621 h 5675"/>
                  <a:gd name="T14" fmla="*/ 5387 w 5388"/>
                  <a:gd name="T15" fmla="*/ 5674 h 5675"/>
                  <a:gd name="T16" fmla="*/ 3659 w 5388"/>
                  <a:gd name="T17" fmla="*/ 5674 h 5675"/>
                  <a:gd name="T18" fmla="*/ 3659 w 5388"/>
                  <a:gd name="T19" fmla="*/ 2966 h 5675"/>
                  <a:gd name="T20" fmla="*/ 2766 w 5388"/>
                  <a:gd name="T21" fmla="*/ 1498 h 5675"/>
                  <a:gd name="T22" fmla="*/ 1729 w 5388"/>
                  <a:gd name="T23" fmla="*/ 2909 h 5675"/>
                  <a:gd name="T24" fmla="*/ 1729 w 5388"/>
                  <a:gd name="T25" fmla="*/ 5674 h 5675"/>
                  <a:gd name="T26" fmla="*/ 0 w 5388"/>
                  <a:gd name="T27" fmla="*/ 5674 h 5675"/>
                  <a:gd name="T28" fmla="*/ 0 w 5388"/>
                  <a:gd name="T29" fmla="*/ 116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8" h="5675">
                    <a:moveTo>
                      <a:pt x="0" y="116"/>
                    </a:moveTo>
                    <a:lnTo>
                      <a:pt x="0" y="116"/>
                    </a:lnTo>
                    <a:cubicBezTo>
                      <a:pt x="1671" y="116"/>
                      <a:pt x="1671" y="116"/>
                      <a:pt x="1671" y="116"/>
                    </a:cubicBezTo>
                    <a:cubicBezTo>
                      <a:pt x="1671" y="894"/>
                      <a:pt x="1671" y="894"/>
                      <a:pt x="1671" y="894"/>
                    </a:cubicBezTo>
                    <a:lnTo>
                      <a:pt x="1671" y="894"/>
                    </a:lnTo>
                    <a:cubicBezTo>
                      <a:pt x="1902" y="461"/>
                      <a:pt x="2478" y="0"/>
                      <a:pt x="3313" y="0"/>
                    </a:cubicBezTo>
                    <a:cubicBezTo>
                      <a:pt x="5041" y="0"/>
                      <a:pt x="5387" y="1124"/>
                      <a:pt x="5387" y="2621"/>
                    </a:cubicBezTo>
                    <a:cubicBezTo>
                      <a:pt x="5387" y="5674"/>
                      <a:pt x="5387" y="5674"/>
                      <a:pt x="5387" y="5674"/>
                    </a:cubicBezTo>
                    <a:cubicBezTo>
                      <a:pt x="3659" y="5674"/>
                      <a:pt x="3659" y="5674"/>
                      <a:pt x="3659" y="5674"/>
                    </a:cubicBezTo>
                    <a:cubicBezTo>
                      <a:pt x="3659" y="2966"/>
                      <a:pt x="3659" y="2966"/>
                      <a:pt x="3659" y="2966"/>
                    </a:cubicBezTo>
                    <a:cubicBezTo>
                      <a:pt x="3659" y="2333"/>
                      <a:pt x="3630" y="1498"/>
                      <a:pt x="2766" y="1498"/>
                    </a:cubicBezTo>
                    <a:cubicBezTo>
                      <a:pt x="1872" y="1498"/>
                      <a:pt x="1729" y="2189"/>
                      <a:pt x="1729" y="2909"/>
                    </a:cubicBezTo>
                    <a:cubicBezTo>
                      <a:pt x="1729" y="5674"/>
                      <a:pt x="1729" y="5674"/>
                      <a:pt x="1729" y="5674"/>
                    </a:cubicBezTo>
                    <a:cubicBezTo>
                      <a:pt x="0" y="5674"/>
                      <a:pt x="0" y="5674"/>
                      <a:pt x="0" y="5674"/>
                    </a:cubicBezTo>
                    <a:lnTo>
                      <a:pt x="0" y="1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dirty="0"/>
              </a:p>
            </p:txBody>
          </p:sp>
        </p:grpSp>
      </p:grpSp>
      <p:sp>
        <p:nvSpPr>
          <p:cNvPr id="11" name="Text Placeholder 1">
            <a:extLst>
              <a:ext uri="{FF2B5EF4-FFF2-40B4-BE49-F238E27FC236}">
                <a16:creationId xmlns:a16="http://schemas.microsoft.com/office/drawing/2014/main" id="{0F8323A7-7DA2-9C4F-B837-FCE80A17DCDC}"/>
              </a:ext>
            </a:extLst>
          </p:cNvPr>
          <p:cNvSpPr txBox="1">
            <a:spLocks/>
          </p:cNvSpPr>
          <p:nvPr/>
        </p:nvSpPr>
        <p:spPr>
          <a:xfrm>
            <a:off x="6422412" y="4732565"/>
            <a:ext cx="4867699" cy="39350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err="1">
                <a:solidFill>
                  <a:srgbClr val="58595B"/>
                </a:solidFill>
                <a:latin typeface="+mj-lt"/>
                <a:cs typeface="Arial" panose="020B0604020202020204" pitchFamily="34" charset="0"/>
              </a:rPr>
              <a:t>linkedin.com</a:t>
            </a:r>
            <a:r>
              <a:rPr lang="en-US" sz="2200" spc="-40" dirty="0">
                <a:solidFill>
                  <a:srgbClr val="58595B"/>
                </a:solidFill>
                <a:latin typeface="+mj-lt"/>
                <a:cs typeface="Arial" panose="020B0604020202020204" pitchFamily="34" charset="0"/>
              </a:rPr>
              <a:t>/in/</a:t>
            </a:r>
            <a:r>
              <a:rPr lang="en-US" sz="2200" spc="-40" dirty="0" err="1">
                <a:solidFill>
                  <a:srgbClr val="58595B"/>
                </a:solidFill>
                <a:latin typeface="+mj-lt"/>
                <a:cs typeface="Arial" panose="020B0604020202020204" pitchFamily="34" charset="0"/>
              </a:rPr>
              <a:t>YourLinkedInUsername</a:t>
            </a:r>
            <a:endParaRPr lang="en-US" sz="2200" spc="-40" dirty="0">
              <a:solidFill>
                <a:srgbClr val="58595B"/>
              </a:solidFill>
              <a:latin typeface="+mj-lt"/>
              <a:cs typeface="Arial" panose="020B0604020202020204" pitchFamily="34" charset="0"/>
            </a:endParaRPr>
          </a:p>
        </p:txBody>
      </p:sp>
      <p:grpSp>
        <p:nvGrpSpPr>
          <p:cNvPr id="12" name="Group 11">
            <a:extLst>
              <a:ext uri="{FF2B5EF4-FFF2-40B4-BE49-F238E27FC236}">
                <a16:creationId xmlns:a16="http://schemas.microsoft.com/office/drawing/2014/main" id="{BC4780CE-3D65-FF4C-8654-EFED05454CD4}"/>
              </a:ext>
            </a:extLst>
          </p:cNvPr>
          <p:cNvGrpSpPr/>
          <p:nvPr/>
        </p:nvGrpSpPr>
        <p:grpSpPr>
          <a:xfrm>
            <a:off x="5826579" y="4046765"/>
            <a:ext cx="443921" cy="443753"/>
            <a:chOff x="6109767" y="3657600"/>
            <a:chExt cx="595834" cy="595609"/>
          </a:xfrm>
        </p:grpSpPr>
        <p:sp>
          <p:nvSpPr>
            <p:cNvPr id="13" name="Freeform 1">
              <a:extLst>
                <a:ext uri="{FF2B5EF4-FFF2-40B4-BE49-F238E27FC236}">
                  <a16:creationId xmlns:a16="http://schemas.microsoft.com/office/drawing/2014/main" id="{08A112AB-F63A-2A43-9492-8B20ACCF3B18}"/>
                </a:ext>
              </a:extLst>
            </p:cNvPr>
            <p:cNvSpPr>
              <a:spLocks noChangeArrowheads="1"/>
            </p:cNvSpPr>
            <p:nvPr/>
          </p:nvSpPr>
          <p:spPr bwMode="auto">
            <a:xfrm>
              <a:off x="6109767" y="3657600"/>
              <a:ext cx="595834" cy="595609"/>
            </a:xfrm>
            <a:prstGeom prst="ellipse">
              <a:avLst/>
            </a:prstGeom>
            <a:solidFill>
              <a:schemeClr val="tx2">
                <a:lumMod val="60000"/>
                <a:lumOff val="40000"/>
              </a:schemeClr>
            </a:solidFill>
            <a:ln>
              <a:noFill/>
            </a:ln>
            <a:effectLst/>
          </p:spPr>
          <p:txBody>
            <a:bodyPr wrap="none" anchor="ctr"/>
            <a:lstStyle/>
            <a:p>
              <a:endParaRPr lang="en-US" sz="1633"/>
            </a:p>
          </p:txBody>
        </p:sp>
        <p:sp>
          <p:nvSpPr>
            <p:cNvPr id="14" name="Freeform 15">
              <a:extLst>
                <a:ext uri="{FF2B5EF4-FFF2-40B4-BE49-F238E27FC236}">
                  <a16:creationId xmlns:a16="http://schemas.microsoft.com/office/drawing/2014/main" id="{CDECD9C8-1DA4-574E-8BE3-6F7063CE4BD7}"/>
                </a:ext>
              </a:extLst>
            </p:cNvPr>
            <p:cNvSpPr>
              <a:spLocks noChangeAspect="1" noChangeArrowheads="1"/>
            </p:cNvSpPr>
            <p:nvPr/>
          </p:nvSpPr>
          <p:spPr bwMode="auto">
            <a:xfrm>
              <a:off x="6316244" y="3779023"/>
              <a:ext cx="182880" cy="352763"/>
            </a:xfrm>
            <a:custGeom>
              <a:avLst/>
              <a:gdLst>
                <a:gd name="T0" fmla="*/ 574 w 875"/>
                <a:gd name="T1" fmla="*/ 1679 h 1680"/>
                <a:gd name="T2" fmla="*/ 574 w 875"/>
                <a:gd name="T3" fmla="*/ 1679 h 1680"/>
                <a:gd name="T4" fmla="*/ 574 w 875"/>
                <a:gd name="T5" fmla="*/ 915 h 1680"/>
                <a:gd name="T6" fmla="*/ 833 w 875"/>
                <a:gd name="T7" fmla="*/ 915 h 1680"/>
                <a:gd name="T8" fmla="*/ 874 w 875"/>
                <a:gd name="T9" fmla="*/ 614 h 1680"/>
                <a:gd name="T10" fmla="*/ 574 w 875"/>
                <a:gd name="T11" fmla="*/ 614 h 1680"/>
                <a:gd name="T12" fmla="*/ 574 w 875"/>
                <a:gd name="T13" fmla="*/ 423 h 1680"/>
                <a:gd name="T14" fmla="*/ 724 w 875"/>
                <a:gd name="T15" fmla="*/ 287 h 1680"/>
                <a:gd name="T16" fmla="*/ 874 w 875"/>
                <a:gd name="T17" fmla="*/ 287 h 1680"/>
                <a:gd name="T18" fmla="*/ 874 w 875"/>
                <a:gd name="T19" fmla="*/ 14 h 1680"/>
                <a:gd name="T20" fmla="*/ 655 w 875"/>
                <a:gd name="T21" fmla="*/ 0 h 1680"/>
                <a:gd name="T22" fmla="*/ 260 w 875"/>
                <a:gd name="T23" fmla="*/ 396 h 1680"/>
                <a:gd name="T24" fmla="*/ 260 w 875"/>
                <a:gd name="T25" fmla="*/ 614 h 1680"/>
                <a:gd name="T26" fmla="*/ 0 w 875"/>
                <a:gd name="T27" fmla="*/ 614 h 1680"/>
                <a:gd name="T28" fmla="*/ 0 w 875"/>
                <a:gd name="T29" fmla="*/ 915 h 1680"/>
                <a:gd name="T30" fmla="*/ 260 w 875"/>
                <a:gd name="T31" fmla="*/ 915 h 1680"/>
                <a:gd name="T32" fmla="*/ 260 w 875"/>
                <a:gd name="T33" fmla="*/ 1679 h 1680"/>
                <a:gd name="T34" fmla="*/ 574 w 875"/>
                <a:gd name="T35" fmla="*/ 167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 h="1680">
                  <a:moveTo>
                    <a:pt x="574" y="1679"/>
                  </a:moveTo>
                  <a:lnTo>
                    <a:pt x="574" y="1679"/>
                  </a:lnTo>
                  <a:cubicBezTo>
                    <a:pt x="574" y="915"/>
                    <a:pt x="574" y="915"/>
                    <a:pt x="574" y="915"/>
                  </a:cubicBezTo>
                  <a:cubicBezTo>
                    <a:pt x="833" y="915"/>
                    <a:pt x="833" y="915"/>
                    <a:pt x="833" y="915"/>
                  </a:cubicBezTo>
                  <a:cubicBezTo>
                    <a:pt x="874" y="614"/>
                    <a:pt x="874" y="614"/>
                    <a:pt x="874" y="614"/>
                  </a:cubicBezTo>
                  <a:cubicBezTo>
                    <a:pt x="574" y="614"/>
                    <a:pt x="574" y="614"/>
                    <a:pt x="574" y="614"/>
                  </a:cubicBezTo>
                  <a:cubicBezTo>
                    <a:pt x="574" y="423"/>
                    <a:pt x="574" y="423"/>
                    <a:pt x="574" y="423"/>
                  </a:cubicBezTo>
                  <a:cubicBezTo>
                    <a:pt x="574" y="341"/>
                    <a:pt x="601" y="287"/>
                    <a:pt x="724" y="287"/>
                  </a:cubicBezTo>
                  <a:cubicBezTo>
                    <a:pt x="874" y="287"/>
                    <a:pt x="874" y="287"/>
                    <a:pt x="874" y="287"/>
                  </a:cubicBezTo>
                  <a:cubicBezTo>
                    <a:pt x="874" y="14"/>
                    <a:pt x="874" y="14"/>
                    <a:pt x="874" y="14"/>
                  </a:cubicBezTo>
                  <a:cubicBezTo>
                    <a:pt x="847" y="14"/>
                    <a:pt x="765" y="0"/>
                    <a:pt x="655" y="0"/>
                  </a:cubicBezTo>
                  <a:cubicBezTo>
                    <a:pt x="423" y="0"/>
                    <a:pt x="260" y="137"/>
                    <a:pt x="260" y="396"/>
                  </a:cubicBezTo>
                  <a:cubicBezTo>
                    <a:pt x="260" y="614"/>
                    <a:pt x="260" y="614"/>
                    <a:pt x="260" y="614"/>
                  </a:cubicBezTo>
                  <a:cubicBezTo>
                    <a:pt x="0" y="614"/>
                    <a:pt x="0" y="614"/>
                    <a:pt x="0" y="614"/>
                  </a:cubicBezTo>
                  <a:cubicBezTo>
                    <a:pt x="0" y="915"/>
                    <a:pt x="0" y="915"/>
                    <a:pt x="0" y="915"/>
                  </a:cubicBezTo>
                  <a:cubicBezTo>
                    <a:pt x="260" y="915"/>
                    <a:pt x="260" y="915"/>
                    <a:pt x="260" y="915"/>
                  </a:cubicBezTo>
                  <a:cubicBezTo>
                    <a:pt x="260" y="1679"/>
                    <a:pt x="260" y="1679"/>
                    <a:pt x="260" y="1679"/>
                  </a:cubicBezTo>
                  <a:lnTo>
                    <a:pt x="574" y="167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grpSp>
      <p:grpSp>
        <p:nvGrpSpPr>
          <p:cNvPr id="15" name="Group 14">
            <a:extLst>
              <a:ext uri="{FF2B5EF4-FFF2-40B4-BE49-F238E27FC236}">
                <a16:creationId xmlns:a16="http://schemas.microsoft.com/office/drawing/2014/main" id="{484D4C48-FD7B-B748-A18E-92E0F39052E1}"/>
              </a:ext>
            </a:extLst>
          </p:cNvPr>
          <p:cNvGrpSpPr/>
          <p:nvPr/>
        </p:nvGrpSpPr>
        <p:grpSpPr>
          <a:xfrm>
            <a:off x="5826579" y="3378894"/>
            <a:ext cx="439437" cy="439271"/>
            <a:chOff x="6109767" y="2671482"/>
            <a:chExt cx="595834" cy="595609"/>
          </a:xfrm>
        </p:grpSpPr>
        <p:sp>
          <p:nvSpPr>
            <p:cNvPr id="16" name="Freeform 1">
              <a:extLst>
                <a:ext uri="{FF2B5EF4-FFF2-40B4-BE49-F238E27FC236}">
                  <a16:creationId xmlns:a16="http://schemas.microsoft.com/office/drawing/2014/main" id="{F72E65A2-4DEF-1B42-9B59-D75DD72B2362}"/>
                </a:ext>
              </a:extLst>
            </p:cNvPr>
            <p:cNvSpPr>
              <a:spLocks noChangeArrowheads="1"/>
            </p:cNvSpPr>
            <p:nvPr/>
          </p:nvSpPr>
          <p:spPr bwMode="auto">
            <a:xfrm>
              <a:off x="6109767" y="2671482"/>
              <a:ext cx="595834" cy="595609"/>
            </a:xfrm>
            <a:prstGeom prst="ellipse">
              <a:avLst/>
            </a:prstGeom>
            <a:solidFill>
              <a:schemeClr val="tx2">
                <a:lumMod val="60000"/>
                <a:lumOff val="40000"/>
              </a:schemeClr>
            </a:solidFill>
            <a:ln>
              <a:noFill/>
            </a:ln>
            <a:effectLst/>
          </p:spPr>
          <p:txBody>
            <a:bodyPr wrap="none" anchor="ctr"/>
            <a:lstStyle/>
            <a:p>
              <a:endParaRPr lang="en-US" sz="1633"/>
            </a:p>
          </p:txBody>
        </p:sp>
        <p:grpSp>
          <p:nvGrpSpPr>
            <p:cNvPr id="17" name="Group 9">
              <a:extLst>
                <a:ext uri="{FF2B5EF4-FFF2-40B4-BE49-F238E27FC236}">
                  <a16:creationId xmlns:a16="http://schemas.microsoft.com/office/drawing/2014/main" id="{3ED4DD0A-41CD-3E45-843F-810458B667BF}"/>
                </a:ext>
              </a:extLst>
            </p:cNvPr>
            <p:cNvGrpSpPr>
              <a:grpSpLocks/>
            </p:cNvGrpSpPr>
            <p:nvPr/>
          </p:nvGrpSpPr>
          <p:grpSpPr bwMode="auto">
            <a:xfrm>
              <a:off x="6217184" y="2777527"/>
              <a:ext cx="381000" cy="383518"/>
              <a:chOff x="1786" y="2710"/>
              <a:chExt cx="454" cy="457"/>
            </a:xfrm>
            <a:solidFill>
              <a:schemeClr val="bg1"/>
            </a:solidFill>
          </p:grpSpPr>
          <p:sp>
            <p:nvSpPr>
              <p:cNvPr id="18" name="Freeform 10">
                <a:extLst>
                  <a:ext uri="{FF2B5EF4-FFF2-40B4-BE49-F238E27FC236}">
                    <a16:creationId xmlns:a16="http://schemas.microsoft.com/office/drawing/2014/main" id="{94AD6E09-2CEF-4842-A309-6BC2F68DB880}"/>
                  </a:ext>
                </a:extLst>
              </p:cNvPr>
              <p:cNvSpPr>
                <a:spLocks noChangeArrowheads="1"/>
              </p:cNvSpPr>
              <p:nvPr/>
            </p:nvSpPr>
            <p:spPr bwMode="auto">
              <a:xfrm>
                <a:off x="1786" y="2710"/>
                <a:ext cx="454" cy="457"/>
              </a:xfrm>
              <a:custGeom>
                <a:avLst/>
                <a:gdLst>
                  <a:gd name="T0" fmla="*/ 997 w 2008"/>
                  <a:gd name="T1" fmla="*/ 177 h 2021"/>
                  <a:gd name="T2" fmla="*/ 997 w 2008"/>
                  <a:gd name="T3" fmla="*/ 177 h 2021"/>
                  <a:gd name="T4" fmla="*/ 1406 w 2008"/>
                  <a:gd name="T5" fmla="*/ 191 h 2021"/>
                  <a:gd name="T6" fmla="*/ 1598 w 2008"/>
                  <a:gd name="T7" fmla="*/ 218 h 2021"/>
                  <a:gd name="T8" fmla="*/ 1707 w 2008"/>
                  <a:gd name="T9" fmla="*/ 300 h 2021"/>
                  <a:gd name="T10" fmla="*/ 1789 w 2008"/>
                  <a:gd name="T11" fmla="*/ 409 h 2021"/>
                  <a:gd name="T12" fmla="*/ 1830 w 2008"/>
                  <a:gd name="T13" fmla="*/ 600 h 2021"/>
                  <a:gd name="T14" fmla="*/ 1830 w 2008"/>
                  <a:gd name="T15" fmla="*/ 1010 h 2021"/>
                  <a:gd name="T16" fmla="*/ 1830 w 2008"/>
                  <a:gd name="T17" fmla="*/ 1419 h 2021"/>
                  <a:gd name="T18" fmla="*/ 1789 w 2008"/>
                  <a:gd name="T19" fmla="*/ 1597 h 2021"/>
                  <a:gd name="T20" fmla="*/ 1707 w 2008"/>
                  <a:gd name="T21" fmla="*/ 1719 h 2021"/>
                  <a:gd name="T22" fmla="*/ 1598 w 2008"/>
                  <a:gd name="T23" fmla="*/ 1788 h 2021"/>
                  <a:gd name="T24" fmla="*/ 1406 w 2008"/>
                  <a:gd name="T25" fmla="*/ 1829 h 2021"/>
                  <a:gd name="T26" fmla="*/ 997 w 2008"/>
                  <a:gd name="T27" fmla="*/ 1829 h 2021"/>
                  <a:gd name="T28" fmla="*/ 601 w 2008"/>
                  <a:gd name="T29" fmla="*/ 1829 h 2021"/>
                  <a:gd name="T30" fmla="*/ 410 w 2008"/>
                  <a:gd name="T31" fmla="*/ 1788 h 2021"/>
                  <a:gd name="T32" fmla="*/ 287 w 2008"/>
                  <a:gd name="T33" fmla="*/ 1719 h 2021"/>
                  <a:gd name="T34" fmla="*/ 219 w 2008"/>
                  <a:gd name="T35" fmla="*/ 1597 h 2021"/>
                  <a:gd name="T36" fmla="*/ 178 w 2008"/>
                  <a:gd name="T37" fmla="*/ 1419 h 2021"/>
                  <a:gd name="T38" fmla="*/ 178 w 2008"/>
                  <a:gd name="T39" fmla="*/ 1010 h 2021"/>
                  <a:gd name="T40" fmla="*/ 178 w 2008"/>
                  <a:gd name="T41" fmla="*/ 600 h 2021"/>
                  <a:gd name="T42" fmla="*/ 219 w 2008"/>
                  <a:gd name="T43" fmla="*/ 409 h 2021"/>
                  <a:gd name="T44" fmla="*/ 287 w 2008"/>
                  <a:gd name="T45" fmla="*/ 300 h 2021"/>
                  <a:gd name="T46" fmla="*/ 410 w 2008"/>
                  <a:gd name="T47" fmla="*/ 218 h 2021"/>
                  <a:gd name="T48" fmla="*/ 601 w 2008"/>
                  <a:gd name="T49" fmla="*/ 191 h 2021"/>
                  <a:gd name="T50" fmla="*/ 997 w 2008"/>
                  <a:gd name="T51" fmla="*/ 177 h 2021"/>
                  <a:gd name="T52" fmla="*/ 997 w 2008"/>
                  <a:gd name="T53" fmla="*/ 0 h 2021"/>
                  <a:gd name="T54" fmla="*/ 997 w 2008"/>
                  <a:gd name="T55" fmla="*/ 0 h 2021"/>
                  <a:gd name="T56" fmla="*/ 587 w 2008"/>
                  <a:gd name="T57" fmla="*/ 13 h 2021"/>
                  <a:gd name="T58" fmla="*/ 342 w 2008"/>
                  <a:gd name="T59" fmla="*/ 54 h 2021"/>
                  <a:gd name="T60" fmla="*/ 164 w 2008"/>
                  <a:gd name="T61" fmla="*/ 163 h 2021"/>
                  <a:gd name="T62" fmla="*/ 55 w 2008"/>
                  <a:gd name="T63" fmla="*/ 355 h 2021"/>
                  <a:gd name="T64" fmla="*/ 0 w 2008"/>
                  <a:gd name="T65" fmla="*/ 587 h 2021"/>
                  <a:gd name="T66" fmla="*/ 0 w 2008"/>
                  <a:gd name="T67" fmla="*/ 1010 h 2021"/>
                  <a:gd name="T68" fmla="*/ 0 w 2008"/>
                  <a:gd name="T69" fmla="*/ 1419 h 2021"/>
                  <a:gd name="T70" fmla="*/ 55 w 2008"/>
                  <a:gd name="T71" fmla="*/ 1665 h 2021"/>
                  <a:gd name="T72" fmla="*/ 164 w 2008"/>
                  <a:gd name="T73" fmla="*/ 1843 h 2021"/>
                  <a:gd name="T74" fmla="*/ 342 w 2008"/>
                  <a:gd name="T75" fmla="*/ 1965 h 2021"/>
                  <a:gd name="T76" fmla="*/ 587 w 2008"/>
                  <a:gd name="T77" fmla="*/ 2006 h 2021"/>
                  <a:gd name="T78" fmla="*/ 997 w 2008"/>
                  <a:gd name="T79" fmla="*/ 2020 h 2021"/>
                  <a:gd name="T80" fmla="*/ 1420 w 2008"/>
                  <a:gd name="T81" fmla="*/ 2006 h 2021"/>
                  <a:gd name="T82" fmla="*/ 1666 w 2008"/>
                  <a:gd name="T83" fmla="*/ 1965 h 2021"/>
                  <a:gd name="T84" fmla="*/ 1843 w 2008"/>
                  <a:gd name="T85" fmla="*/ 1843 h 2021"/>
                  <a:gd name="T86" fmla="*/ 1952 w 2008"/>
                  <a:gd name="T87" fmla="*/ 1665 h 2021"/>
                  <a:gd name="T88" fmla="*/ 2007 w 2008"/>
                  <a:gd name="T89" fmla="*/ 1419 h 2021"/>
                  <a:gd name="T90" fmla="*/ 2007 w 2008"/>
                  <a:gd name="T91" fmla="*/ 1010 h 2021"/>
                  <a:gd name="T92" fmla="*/ 2007 w 2008"/>
                  <a:gd name="T93" fmla="*/ 587 h 2021"/>
                  <a:gd name="T94" fmla="*/ 1952 w 2008"/>
                  <a:gd name="T95" fmla="*/ 355 h 2021"/>
                  <a:gd name="T96" fmla="*/ 1843 w 2008"/>
                  <a:gd name="T97" fmla="*/ 163 h 2021"/>
                  <a:gd name="T98" fmla="*/ 1666 w 2008"/>
                  <a:gd name="T99" fmla="*/ 54 h 2021"/>
                  <a:gd name="T100" fmla="*/ 1420 w 2008"/>
                  <a:gd name="T101" fmla="*/ 13 h 2021"/>
                  <a:gd name="T102" fmla="*/ 997 w 2008"/>
                  <a:gd name="T103" fmla="*/ 0 h 2021"/>
                  <a:gd name="T104" fmla="*/ 997 w 2008"/>
                  <a:gd name="T105" fmla="*/ 177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8" h="2021">
                    <a:moveTo>
                      <a:pt x="997" y="177"/>
                    </a:moveTo>
                    <a:lnTo>
                      <a:pt x="997" y="177"/>
                    </a:lnTo>
                    <a:cubicBezTo>
                      <a:pt x="1270" y="177"/>
                      <a:pt x="1311" y="177"/>
                      <a:pt x="1406" y="191"/>
                    </a:cubicBezTo>
                    <a:cubicBezTo>
                      <a:pt x="1502" y="191"/>
                      <a:pt x="1557" y="204"/>
                      <a:pt x="1598" y="218"/>
                    </a:cubicBezTo>
                    <a:cubicBezTo>
                      <a:pt x="1638" y="246"/>
                      <a:pt x="1679" y="259"/>
                      <a:pt x="1707" y="300"/>
                    </a:cubicBezTo>
                    <a:cubicBezTo>
                      <a:pt x="1747" y="327"/>
                      <a:pt x="1775" y="368"/>
                      <a:pt x="1789" y="409"/>
                    </a:cubicBezTo>
                    <a:cubicBezTo>
                      <a:pt x="1802" y="450"/>
                      <a:pt x="1816" y="505"/>
                      <a:pt x="1830" y="600"/>
                    </a:cubicBezTo>
                    <a:cubicBezTo>
                      <a:pt x="1830" y="709"/>
                      <a:pt x="1830" y="737"/>
                      <a:pt x="1830" y="1010"/>
                    </a:cubicBezTo>
                    <a:cubicBezTo>
                      <a:pt x="1830" y="1283"/>
                      <a:pt x="1830" y="1310"/>
                      <a:pt x="1830" y="1419"/>
                    </a:cubicBezTo>
                    <a:cubicBezTo>
                      <a:pt x="1816" y="1515"/>
                      <a:pt x="1802" y="1570"/>
                      <a:pt x="1789" y="1597"/>
                    </a:cubicBezTo>
                    <a:cubicBezTo>
                      <a:pt x="1775" y="1651"/>
                      <a:pt x="1747" y="1679"/>
                      <a:pt x="1707" y="1719"/>
                    </a:cubicBezTo>
                    <a:cubicBezTo>
                      <a:pt x="1679" y="1747"/>
                      <a:pt x="1638" y="1774"/>
                      <a:pt x="1598" y="1788"/>
                    </a:cubicBezTo>
                    <a:cubicBezTo>
                      <a:pt x="1557" y="1801"/>
                      <a:pt x="1502" y="1829"/>
                      <a:pt x="1406" y="1829"/>
                    </a:cubicBezTo>
                    <a:cubicBezTo>
                      <a:pt x="1311" y="1829"/>
                      <a:pt x="1270" y="1829"/>
                      <a:pt x="997" y="1829"/>
                    </a:cubicBezTo>
                    <a:cubicBezTo>
                      <a:pt x="737" y="1829"/>
                      <a:pt x="696" y="1829"/>
                      <a:pt x="601" y="1829"/>
                    </a:cubicBezTo>
                    <a:cubicBezTo>
                      <a:pt x="492" y="1829"/>
                      <a:pt x="451" y="1801"/>
                      <a:pt x="410" y="1788"/>
                    </a:cubicBezTo>
                    <a:cubicBezTo>
                      <a:pt x="369" y="1774"/>
                      <a:pt x="328" y="1747"/>
                      <a:pt x="287" y="1719"/>
                    </a:cubicBezTo>
                    <a:cubicBezTo>
                      <a:pt x="260" y="1679"/>
                      <a:pt x="232" y="1651"/>
                      <a:pt x="219" y="1597"/>
                    </a:cubicBezTo>
                    <a:cubicBezTo>
                      <a:pt x="205" y="1570"/>
                      <a:pt x="191" y="1515"/>
                      <a:pt x="178" y="1419"/>
                    </a:cubicBezTo>
                    <a:cubicBezTo>
                      <a:pt x="178" y="1310"/>
                      <a:pt x="178" y="1283"/>
                      <a:pt x="178" y="1010"/>
                    </a:cubicBezTo>
                    <a:cubicBezTo>
                      <a:pt x="178" y="737"/>
                      <a:pt x="178" y="709"/>
                      <a:pt x="178" y="600"/>
                    </a:cubicBezTo>
                    <a:cubicBezTo>
                      <a:pt x="191" y="505"/>
                      <a:pt x="205" y="450"/>
                      <a:pt x="219" y="409"/>
                    </a:cubicBezTo>
                    <a:cubicBezTo>
                      <a:pt x="232" y="368"/>
                      <a:pt x="260" y="327"/>
                      <a:pt x="287" y="300"/>
                    </a:cubicBezTo>
                    <a:cubicBezTo>
                      <a:pt x="328" y="259"/>
                      <a:pt x="369" y="246"/>
                      <a:pt x="410" y="218"/>
                    </a:cubicBezTo>
                    <a:cubicBezTo>
                      <a:pt x="451" y="204"/>
                      <a:pt x="492" y="191"/>
                      <a:pt x="601" y="191"/>
                    </a:cubicBezTo>
                    <a:cubicBezTo>
                      <a:pt x="696" y="177"/>
                      <a:pt x="737" y="177"/>
                      <a:pt x="997" y="177"/>
                    </a:cubicBezTo>
                    <a:lnTo>
                      <a:pt x="997" y="0"/>
                    </a:lnTo>
                    <a:lnTo>
                      <a:pt x="997" y="0"/>
                    </a:lnTo>
                    <a:cubicBezTo>
                      <a:pt x="724" y="0"/>
                      <a:pt x="696" y="0"/>
                      <a:pt x="587" y="13"/>
                    </a:cubicBezTo>
                    <a:cubicBezTo>
                      <a:pt x="478" y="13"/>
                      <a:pt x="410" y="27"/>
                      <a:pt x="342" y="54"/>
                    </a:cubicBezTo>
                    <a:cubicBezTo>
                      <a:pt x="273" y="82"/>
                      <a:pt x="219" y="109"/>
                      <a:pt x="164" y="163"/>
                    </a:cubicBezTo>
                    <a:cubicBezTo>
                      <a:pt x="109" y="232"/>
                      <a:pt x="69" y="286"/>
                      <a:pt x="55" y="355"/>
                    </a:cubicBezTo>
                    <a:cubicBezTo>
                      <a:pt x="28" y="409"/>
                      <a:pt x="14" y="491"/>
                      <a:pt x="0" y="587"/>
                    </a:cubicBezTo>
                    <a:cubicBezTo>
                      <a:pt x="0" y="696"/>
                      <a:pt x="0" y="737"/>
                      <a:pt x="0" y="1010"/>
                    </a:cubicBezTo>
                    <a:cubicBezTo>
                      <a:pt x="0" y="1283"/>
                      <a:pt x="0" y="1310"/>
                      <a:pt x="0" y="1419"/>
                    </a:cubicBezTo>
                    <a:cubicBezTo>
                      <a:pt x="14" y="1528"/>
                      <a:pt x="28" y="1611"/>
                      <a:pt x="55" y="1665"/>
                    </a:cubicBezTo>
                    <a:cubicBezTo>
                      <a:pt x="69" y="1733"/>
                      <a:pt x="109" y="1788"/>
                      <a:pt x="164" y="1843"/>
                    </a:cubicBezTo>
                    <a:cubicBezTo>
                      <a:pt x="219" y="1897"/>
                      <a:pt x="273" y="1938"/>
                      <a:pt x="342" y="1965"/>
                    </a:cubicBezTo>
                    <a:cubicBezTo>
                      <a:pt x="410" y="1993"/>
                      <a:pt x="478" y="2006"/>
                      <a:pt x="587" y="2006"/>
                    </a:cubicBezTo>
                    <a:cubicBezTo>
                      <a:pt x="696" y="2020"/>
                      <a:pt x="724" y="2020"/>
                      <a:pt x="997" y="2020"/>
                    </a:cubicBezTo>
                    <a:cubicBezTo>
                      <a:pt x="1284" y="2020"/>
                      <a:pt x="1311" y="2020"/>
                      <a:pt x="1420" y="2006"/>
                    </a:cubicBezTo>
                    <a:cubicBezTo>
                      <a:pt x="1529" y="2006"/>
                      <a:pt x="1598" y="1993"/>
                      <a:pt x="1666" y="1965"/>
                    </a:cubicBezTo>
                    <a:cubicBezTo>
                      <a:pt x="1734" y="1938"/>
                      <a:pt x="1789" y="1897"/>
                      <a:pt x="1843" y="1843"/>
                    </a:cubicBezTo>
                    <a:cubicBezTo>
                      <a:pt x="1898" y="1788"/>
                      <a:pt x="1925" y="1733"/>
                      <a:pt x="1952" y="1665"/>
                    </a:cubicBezTo>
                    <a:cubicBezTo>
                      <a:pt x="1980" y="1611"/>
                      <a:pt x="1993" y="1528"/>
                      <a:pt x="2007" y="1419"/>
                    </a:cubicBezTo>
                    <a:cubicBezTo>
                      <a:pt x="2007" y="1310"/>
                      <a:pt x="2007" y="1283"/>
                      <a:pt x="2007" y="1010"/>
                    </a:cubicBezTo>
                    <a:cubicBezTo>
                      <a:pt x="2007" y="737"/>
                      <a:pt x="2007" y="696"/>
                      <a:pt x="2007" y="587"/>
                    </a:cubicBezTo>
                    <a:cubicBezTo>
                      <a:pt x="1993" y="491"/>
                      <a:pt x="1980" y="409"/>
                      <a:pt x="1952" y="355"/>
                    </a:cubicBezTo>
                    <a:cubicBezTo>
                      <a:pt x="1925" y="286"/>
                      <a:pt x="1898" y="232"/>
                      <a:pt x="1843" y="163"/>
                    </a:cubicBezTo>
                    <a:cubicBezTo>
                      <a:pt x="1789" y="109"/>
                      <a:pt x="1734" y="82"/>
                      <a:pt x="1666" y="54"/>
                    </a:cubicBezTo>
                    <a:cubicBezTo>
                      <a:pt x="1598" y="27"/>
                      <a:pt x="1529" y="13"/>
                      <a:pt x="1420" y="13"/>
                    </a:cubicBezTo>
                    <a:cubicBezTo>
                      <a:pt x="1311" y="0"/>
                      <a:pt x="1284" y="0"/>
                      <a:pt x="997" y="0"/>
                    </a:cubicBezTo>
                    <a:lnTo>
                      <a:pt x="997"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19" name="Freeform 11">
                <a:extLst>
                  <a:ext uri="{FF2B5EF4-FFF2-40B4-BE49-F238E27FC236}">
                    <a16:creationId xmlns:a16="http://schemas.microsoft.com/office/drawing/2014/main" id="{9DBB91BF-0EBE-7548-9794-22E717AB46A9}"/>
                  </a:ext>
                </a:extLst>
              </p:cNvPr>
              <p:cNvSpPr>
                <a:spLocks noChangeArrowheads="1"/>
              </p:cNvSpPr>
              <p:nvPr/>
            </p:nvSpPr>
            <p:spPr bwMode="auto">
              <a:xfrm>
                <a:off x="1897" y="2821"/>
                <a:ext cx="231" cy="234"/>
              </a:xfrm>
              <a:custGeom>
                <a:avLst/>
                <a:gdLst>
                  <a:gd name="T0" fmla="*/ 505 w 1025"/>
                  <a:gd name="T1" fmla="*/ 0 h 1038"/>
                  <a:gd name="T2" fmla="*/ 505 w 1025"/>
                  <a:gd name="T3" fmla="*/ 0 h 1038"/>
                  <a:gd name="T4" fmla="*/ 0 w 1025"/>
                  <a:gd name="T5" fmla="*/ 519 h 1038"/>
                  <a:gd name="T6" fmla="*/ 505 w 1025"/>
                  <a:gd name="T7" fmla="*/ 1037 h 1038"/>
                  <a:gd name="T8" fmla="*/ 1024 w 1025"/>
                  <a:gd name="T9" fmla="*/ 519 h 1038"/>
                  <a:gd name="T10" fmla="*/ 505 w 1025"/>
                  <a:gd name="T11" fmla="*/ 0 h 1038"/>
                  <a:gd name="T12" fmla="*/ 505 w 1025"/>
                  <a:gd name="T13" fmla="*/ 847 h 1038"/>
                  <a:gd name="T14" fmla="*/ 505 w 1025"/>
                  <a:gd name="T15" fmla="*/ 847 h 1038"/>
                  <a:gd name="T16" fmla="*/ 177 w 1025"/>
                  <a:gd name="T17" fmla="*/ 519 h 1038"/>
                  <a:gd name="T18" fmla="*/ 505 w 1025"/>
                  <a:gd name="T19" fmla="*/ 177 h 1038"/>
                  <a:gd name="T20" fmla="*/ 846 w 1025"/>
                  <a:gd name="T21" fmla="*/ 519 h 1038"/>
                  <a:gd name="T22" fmla="*/ 505 w 1025"/>
                  <a:gd name="T23" fmla="*/ 84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5" h="1038">
                    <a:moveTo>
                      <a:pt x="505" y="0"/>
                    </a:moveTo>
                    <a:lnTo>
                      <a:pt x="505" y="0"/>
                    </a:lnTo>
                    <a:cubicBezTo>
                      <a:pt x="232" y="0"/>
                      <a:pt x="0" y="232"/>
                      <a:pt x="0" y="519"/>
                    </a:cubicBezTo>
                    <a:cubicBezTo>
                      <a:pt x="0" y="806"/>
                      <a:pt x="232" y="1037"/>
                      <a:pt x="505" y="1037"/>
                    </a:cubicBezTo>
                    <a:cubicBezTo>
                      <a:pt x="792" y="1037"/>
                      <a:pt x="1024" y="806"/>
                      <a:pt x="1024" y="519"/>
                    </a:cubicBezTo>
                    <a:cubicBezTo>
                      <a:pt x="1024" y="232"/>
                      <a:pt x="792" y="0"/>
                      <a:pt x="505" y="0"/>
                    </a:cubicBezTo>
                    <a:close/>
                    <a:moveTo>
                      <a:pt x="505" y="847"/>
                    </a:moveTo>
                    <a:lnTo>
                      <a:pt x="505" y="847"/>
                    </a:lnTo>
                    <a:cubicBezTo>
                      <a:pt x="327" y="847"/>
                      <a:pt x="177" y="696"/>
                      <a:pt x="177" y="519"/>
                    </a:cubicBezTo>
                    <a:cubicBezTo>
                      <a:pt x="177" y="328"/>
                      <a:pt x="327" y="177"/>
                      <a:pt x="505" y="177"/>
                    </a:cubicBezTo>
                    <a:cubicBezTo>
                      <a:pt x="696" y="177"/>
                      <a:pt x="846" y="328"/>
                      <a:pt x="846" y="519"/>
                    </a:cubicBezTo>
                    <a:cubicBezTo>
                      <a:pt x="846" y="696"/>
                      <a:pt x="696" y="847"/>
                      <a:pt x="505" y="8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20" name="Freeform 12">
                <a:extLst>
                  <a:ext uri="{FF2B5EF4-FFF2-40B4-BE49-F238E27FC236}">
                    <a16:creationId xmlns:a16="http://schemas.microsoft.com/office/drawing/2014/main" id="{4DF9B00A-CC0E-E346-B0FB-EFBF76EE0CE6}"/>
                  </a:ext>
                </a:extLst>
              </p:cNvPr>
              <p:cNvSpPr>
                <a:spLocks noChangeArrowheads="1"/>
              </p:cNvSpPr>
              <p:nvPr/>
            </p:nvSpPr>
            <p:spPr bwMode="auto">
              <a:xfrm>
                <a:off x="2108" y="2790"/>
                <a:ext cx="55" cy="52"/>
              </a:xfrm>
              <a:custGeom>
                <a:avLst/>
                <a:gdLst>
                  <a:gd name="T0" fmla="*/ 246 w 247"/>
                  <a:gd name="T1" fmla="*/ 109 h 233"/>
                  <a:gd name="T2" fmla="*/ 246 w 247"/>
                  <a:gd name="T3" fmla="*/ 109 h 233"/>
                  <a:gd name="T4" fmla="*/ 123 w 247"/>
                  <a:gd name="T5" fmla="*/ 232 h 233"/>
                  <a:gd name="T6" fmla="*/ 0 w 247"/>
                  <a:gd name="T7" fmla="*/ 109 h 233"/>
                  <a:gd name="T8" fmla="*/ 123 w 247"/>
                  <a:gd name="T9" fmla="*/ 0 h 233"/>
                  <a:gd name="T10" fmla="*/ 246 w 247"/>
                  <a:gd name="T11" fmla="*/ 109 h 233"/>
                </a:gdLst>
                <a:ahLst/>
                <a:cxnLst>
                  <a:cxn ang="0">
                    <a:pos x="T0" y="T1"/>
                  </a:cxn>
                  <a:cxn ang="0">
                    <a:pos x="T2" y="T3"/>
                  </a:cxn>
                  <a:cxn ang="0">
                    <a:pos x="T4" y="T5"/>
                  </a:cxn>
                  <a:cxn ang="0">
                    <a:pos x="T6" y="T7"/>
                  </a:cxn>
                  <a:cxn ang="0">
                    <a:pos x="T8" y="T9"/>
                  </a:cxn>
                  <a:cxn ang="0">
                    <a:pos x="T10" y="T11"/>
                  </a:cxn>
                </a:cxnLst>
                <a:rect l="0" t="0" r="r" b="b"/>
                <a:pathLst>
                  <a:path w="247" h="233">
                    <a:moveTo>
                      <a:pt x="246" y="109"/>
                    </a:moveTo>
                    <a:lnTo>
                      <a:pt x="246" y="109"/>
                    </a:lnTo>
                    <a:cubicBezTo>
                      <a:pt x="246" y="177"/>
                      <a:pt x="191" y="232"/>
                      <a:pt x="123" y="232"/>
                    </a:cubicBezTo>
                    <a:cubicBezTo>
                      <a:pt x="54" y="232"/>
                      <a:pt x="0" y="177"/>
                      <a:pt x="0" y="109"/>
                    </a:cubicBezTo>
                    <a:cubicBezTo>
                      <a:pt x="0" y="54"/>
                      <a:pt x="54" y="0"/>
                      <a:pt x="123" y="0"/>
                    </a:cubicBezTo>
                    <a:cubicBezTo>
                      <a:pt x="191" y="0"/>
                      <a:pt x="246" y="54"/>
                      <a:pt x="246" y="1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grpSp>
      </p:grpSp>
      <p:grpSp>
        <p:nvGrpSpPr>
          <p:cNvPr id="21" name="Group 20">
            <a:extLst>
              <a:ext uri="{FF2B5EF4-FFF2-40B4-BE49-F238E27FC236}">
                <a16:creationId xmlns:a16="http://schemas.microsoft.com/office/drawing/2014/main" id="{07ABBB6A-6D9E-D047-83C0-E039BAAC4DF3}"/>
              </a:ext>
            </a:extLst>
          </p:cNvPr>
          <p:cNvGrpSpPr/>
          <p:nvPr/>
        </p:nvGrpSpPr>
        <p:grpSpPr>
          <a:xfrm>
            <a:off x="5826579" y="2737860"/>
            <a:ext cx="443434" cy="443267"/>
            <a:chOff x="6109767" y="1586753"/>
            <a:chExt cx="595834" cy="595609"/>
          </a:xfrm>
        </p:grpSpPr>
        <p:sp>
          <p:nvSpPr>
            <p:cNvPr id="22" name="Freeform 1">
              <a:extLst>
                <a:ext uri="{FF2B5EF4-FFF2-40B4-BE49-F238E27FC236}">
                  <a16:creationId xmlns:a16="http://schemas.microsoft.com/office/drawing/2014/main" id="{BD0E1863-D462-2547-924D-D9D8C0016429}"/>
                </a:ext>
              </a:extLst>
            </p:cNvPr>
            <p:cNvSpPr>
              <a:spLocks noChangeArrowheads="1"/>
            </p:cNvSpPr>
            <p:nvPr/>
          </p:nvSpPr>
          <p:spPr bwMode="auto">
            <a:xfrm>
              <a:off x="6109767" y="1586753"/>
              <a:ext cx="595834" cy="595609"/>
            </a:xfrm>
            <a:prstGeom prst="ellipse">
              <a:avLst/>
            </a:prstGeom>
            <a:solidFill>
              <a:schemeClr val="tx2">
                <a:lumMod val="60000"/>
                <a:lumOff val="40000"/>
              </a:schemeClr>
            </a:solidFill>
            <a:ln>
              <a:noFill/>
            </a:ln>
            <a:effectLst/>
          </p:spPr>
          <p:txBody>
            <a:bodyPr wrap="none" anchor="ctr"/>
            <a:lstStyle/>
            <a:p>
              <a:endParaRPr lang="en-US" sz="1633"/>
            </a:p>
          </p:txBody>
        </p:sp>
        <p:sp>
          <p:nvSpPr>
            <p:cNvPr id="23" name="Freeform 1">
              <a:extLst>
                <a:ext uri="{FF2B5EF4-FFF2-40B4-BE49-F238E27FC236}">
                  <a16:creationId xmlns:a16="http://schemas.microsoft.com/office/drawing/2014/main" id="{F20854EB-D792-9E47-BF6B-43139EA4B685}"/>
                </a:ext>
              </a:extLst>
            </p:cNvPr>
            <p:cNvSpPr>
              <a:spLocks noChangeArrowheads="1"/>
            </p:cNvSpPr>
            <p:nvPr/>
          </p:nvSpPr>
          <p:spPr bwMode="auto">
            <a:xfrm>
              <a:off x="6204271" y="1720248"/>
              <a:ext cx="406827" cy="328618"/>
            </a:xfrm>
            <a:custGeom>
              <a:avLst/>
              <a:gdLst>
                <a:gd name="T0" fmla="*/ 2498 w 2499"/>
                <a:gd name="T1" fmla="*/ 232 h 2021"/>
                <a:gd name="T2" fmla="*/ 2498 w 2499"/>
                <a:gd name="T3" fmla="*/ 232 h 2021"/>
                <a:gd name="T4" fmla="*/ 2211 w 2499"/>
                <a:gd name="T5" fmla="*/ 314 h 2021"/>
                <a:gd name="T6" fmla="*/ 2430 w 2499"/>
                <a:gd name="T7" fmla="*/ 27 h 2021"/>
                <a:gd name="T8" fmla="*/ 2102 w 2499"/>
                <a:gd name="T9" fmla="*/ 150 h 2021"/>
                <a:gd name="T10" fmla="*/ 1734 w 2499"/>
                <a:gd name="T11" fmla="*/ 0 h 2021"/>
                <a:gd name="T12" fmla="*/ 1215 w 2499"/>
                <a:gd name="T13" fmla="*/ 505 h 2021"/>
                <a:gd name="T14" fmla="*/ 1228 w 2499"/>
                <a:gd name="T15" fmla="*/ 628 h 2021"/>
                <a:gd name="T16" fmla="*/ 177 w 2499"/>
                <a:gd name="T17" fmla="*/ 82 h 2021"/>
                <a:gd name="T18" fmla="*/ 109 w 2499"/>
                <a:gd name="T19" fmla="*/ 341 h 2021"/>
                <a:gd name="T20" fmla="*/ 341 w 2499"/>
                <a:gd name="T21" fmla="*/ 778 h 2021"/>
                <a:gd name="T22" fmla="*/ 109 w 2499"/>
                <a:gd name="T23" fmla="*/ 710 h 2021"/>
                <a:gd name="T24" fmla="*/ 109 w 2499"/>
                <a:gd name="T25" fmla="*/ 710 h 2021"/>
                <a:gd name="T26" fmla="*/ 519 w 2499"/>
                <a:gd name="T27" fmla="*/ 1215 h 2021"/>
                <a:gd name="T28" fmla="*/ 382 w 2499"/>
                <a:gd name="T29" fmla="*/ 1228 h 2021"/>
                <a:gd name="T30" fmla="*/ 287 w 2499"/>
                <a:gd name="T31" fmla="*/ 1228 h 2021"/>
                <a:gd name="T32" fmla="*/ 764 w 2499"/>
                <a:gd name="T33" fmla="*/ 1584 h 2021"/>
                <a:gd name="T34" fmla="*/ 123 w 2499"/>
                <a:gd name="T35" fmla="*/ 1802 h 2021"/>
                <a:gd name="T36" fmla="*/ 0 w 2499"/>
                <a:gd name="T37" fmla="*/ 1788 h 2021"/>
                <a:gd name="T38" fmla="*/ 792 w 2499"/>
                <a:gd name="T39" fmla="*/ 2020 h 2021"/>
                <a:gd name="T40" fmla="*/ 2252 w 2499"/>
                <a:gd name="T41" fmla="*/ 560 h 2021"/>
                <a:gd name="T42" fmla="*/ 2239 w 2499"/>
                <a:gd name="T43" fmla="*/ 505 h 2021"/>
                <a:gd name="T44" fmla="*/ 2498 w 2499"/>
                <a:gd name="T45" fmla="*/ 232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9" h="2021">
                  <a:moveTo>
                    <a:pt x="2498" y="232"/>
                  </a:moveTo>
                  <a:lnTo>
                    <a:pt x="2498" y="232"/>
                  </a:lnTo>
                  <a:cubicBezTo>
                    <a:pt x="2403" y="273"/>
                    <a:pt x="2307" y="300"/>
                    <a:pt x="2211" y="314"/>
                  </a:cubicBezTo>
                  <a:cubicBezTo>
                    <a:pt x="2307" y="246"/>
                    <a:pt x="2389" y="150"/>
                    <a:pt x="2430" y="27"/>
                  </a:cubicBezTo>
                  <a:cubicBezTo>
                    <a:pt x="2335" y="96"/>
                    <a:pt x="2225" y="136"/>
                    <a:pt x="2102" y="150"/>
                  </a:cubicBezTo>
                  <a:cubicBezTo>
                    <a:pt x="2007" y="55"/>
                    <a:pt x="1884" y="0"/>
                    <a:pt x="1734" y="0"/>
                  </a:cubicBezTo>
                  <a:cubicBezTo>
                    <a:pt x="1447" y="0"/>
                    <a:pt x="1215" y="218"/>
                    <a:pt x="1215" y="505"/>
                  </a:cubicBezTo>
                  <a:cubicBezTo>
                    <a:pt x="1215" y="546"/>
                    <a:pt x="1228" y="587"/>
                    <a:pt x="1228" y="628"/>
                  </a:cubicBezTo>
                  <a:cubicBezTo>
                    <a:pt x="806" y="601"/>
                    <a:pt x="437" y="396"/>
                    <a:pt x="177" y="82"/>
                  </a:cubicBezTo>
                  <a:cubicBezTo>
                    <a:pt x="136" y="164"/>
                    <a:pt x="109" y="246"/>
                    <a:pt x="109" y="341"/>
                  </a:cubicBezTo>
                  <a:cubicBezTo>
                    <a:pt x="109" y="519"/>
                    <a:pt x="205" y="682"/>
                    <a:pt x="341" y="778"/>
                  </a:cubicBezTo>
                  <a:cubicBezTo>
                    <a:pt x="259" y="764"/>
                    <a:pt x="177" y="751"/>
                    <a:pt x="109" y="710"/>
                  </a:cubicBezTo>
                  <a:lnTo>
                    <a:pt x="109" y="710"/>
                  </a:lnTo>
                  <a:cubicBezTo>
                    <a:pt x="109" y="955"/>
                    <a:pt x="287" y="1174"/>
                    <a:pt x="519" y="1215"/>
                  </a:cubicBezTo>
                  <a:cubicBezTo>
                    <a:pt x="478" y="1228"/>
                    <a:pt x="423" y="1228"/>
                    <a:pt x="382" y="1228"/>
                  </a:cubicBezTo>
                  <a:cubicBezTo>
                    <a:pt x="341" y="1228"/>
                    <a:pt x="314" y="1228"/>
                    <a:pt x="287" y="1228"/>
                  </a:cubicBezTo>
                  <a:cubicBezTo>
                    <a:pt x="355" y="1433"/>
                    <a:pt x="533" y="1570"/>
                    <a:pt x="764" y="1584"/>
                  </a:cubicBezTo>
                  <a:cubicBezTo>
                    <a:pt x="587" y="1720"/>
                    <a:pt x="369" y="1802"/>
                    <a:pt x="123" y="1802"/>
                  </a:cubicBezTo>
                  <a:cubicBezTo>
                    <a:pt x="82" y="1802"/>
                    <a:pt x="41" y="1802"/>
                    <a:pt x="0" y="1788"/>
                  </a:cubicBezTo>
                  <a:cubicBezTo>
                    <a:pt x="232" y="1938"/>
                    <a:pt x="505" y="2020"/>
                    <a:pt x="792" y="2020"/>
                  </a:cubicBezTo>
                  <a:cubicBezTo>
                    <a:pt x="1734" y="2020"/>
                    <a:pt x="2252" y="1242"/>
                    <a:pt x="2252" y="560"/>
                  </a:cubicBezTo>
                  <a:cubicBezTo>
                    <a:pt x="2252" y="546"/>
                    <a:pt x="2239" y="519"/>
                    <a:pt x="2239" y="505"/>
                  </a:cubicBezTo>
                  <a:cubicBezTo>
                    <a:pt x="2348" y="423"/>
                    <a:pt x="2430" y="341"/>
                    <a:pt x="2498" y="232"/>
                  </a:cubicBezTo>
                </a:path>
              </a:pathLst>
            </a:custGeom>
            <a:solidFill>
              <a:schemeClr val="bg1"/>
            </a:solidFill>
            <a:ln>
              <a:noFill/>
            </a:ln>
            <a:effectLst/>
          </p:spPr>
          <p:txBody>
            <a:bodyPr wrap="none" anchor="ctr"/>
            <a:lstStyle/>
            <a:p>
              <a:endParaRPr lang="en-US" sz="1633"/>
            </a:p>
          </p:txBody>
        </p:sp>
      </p:grpSp>
      <p:sp>
        <p:nvSpPr>
          <p:cNvPr id="29" name="Freeform 28">
            <a:extLst>
              <a:ext uri="{FF2B5EF4-FFF2-40B4-BE49-F238E27FC236}">
                <a16:creationId xmlns:a16="http://schemas.microsoft.com/office/drawing/2014/main" id="{BDC6F738-F9F0-E341-85F0-293AE8533C35}"/>
              </a:ext>
            </a:extLst>
          </p:cNvPr>
          <p:cNvSpPr>
            <a:spLocks noChangeAspect="1"/>
          </p:cNvSpPr>
          <p:nvPr/>
        </p:nvSpPr>
        <p:spPr>
          <a:xfrm>
            <a:off x="0" y="1"/>
            <a:ext cx="6544491" cy="6518366"/>
          </a:xfrm>
          <a:custGeom>
            <a:avLst/>
            <a:gdLst>
              <a:gd name="connsiteX0" fmla="*/ 5981700 w 6000750"/>
              <a:gd name="connsiteY0" fmla="*/ 19050 h 6629400"/>
              <a:gd name="connsiteX1" fmla="*/ 3819525 w 6000750"/>
              <a:gd name="connsiteY1" fmla="*/ 6629400 h 6629400"/>
              <a:gd name="connsiteX2" fmla="*/ 0 w 6000750"/>
              <a:gd name="connsiteY2" fmla="*/ 6629400 h 6629400"/>
              <a:gd name="connsiteX3" fmla="*/ 0 w 6000750"/>
              <a:gd name="connsiteY3" fmla="*/ 0 h 6629400"/>
              <a:gd name="connsiteX4" fmla="*/ 104775 w 6000750"/>
              <a:gd name="connsiteY4" fmla="*/ 0 h 6629400"/>
              <a:gd name="connsiteX5" fmla="*/ 6000750 w 6000750"/>
              <a:gd name="connsiteY5" fmla="*/ 0 h 6629400"/>
              <a:gd name="connsiteX6" fmla="*/ 5981700 w 6000750"/>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555172 w 6555922"/>
              <a:gd name="connsiteY3" fmla="*/ 0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1 w 6555922"/>
              <a:gd name="connsiteY3" fmla="*/ 16329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27213 h 6637563"/>
              <a:gd name="connsiteX1" fmla="*/ 4374697 w 6555922"/>
              <a:gd name="connsiteY1" fmla="*/ 6637563 h 6637563"/>
              <a:gd name="connsiteX2" fmla="*/ 0 w 6555922"/>
              <a:gd name="connsiteY2" fmla="*/ 6629399 h 6637563"/>
              <a:gd name="connsiteX3" fmla="*/ 1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 name="connsiteX0" fmla="*/ 6536872 w 6555922"/>
              <a:gd name="connsiteY0" fmla="*/ 27213 h 6637563"/>
              <a:gd name="connsiteX1" fmla="*/ 4374697 w 6555922"/>
              <a:gd name="connsiteY1" fmla="*/ 6637563 h 6637563"/>
              <a:gd name="connsiteX2" fmla="*/ 0 w 6555922"/>
              <a:gd name="connsiteY2" fmla="*/ 6629399 h 6637563"/>
              <a:gd name="connsiteX3" fmla="*/ 8165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922" h="6637563">
                <a:moveTo>
                  <a:pt x="6536872" y="27213"/>
                </a:moveTo>
                <a:lnTo>
                  <a:pt x="4374697" y="6637563"/>
                </a:lnTo>
                <a:lnTo>
                  <a:pt x="0" y="6629399"/>
                </a:lnTo>
                <a:cubicBezTo>
                  <a:pt x="0" y="4427763"/>
                  <a:pt x="8165" y="2201636"/>
                  <a:pt x="8165" y="0"/>
                </a:cubicBezTo>
                <a:lnTo>
                  <a:pt x="659947" y="8163"/>
                </a:lnTo>
                <a:lnTo>
                  <a:pt x="6555922" y="8163"/>
                </a:lnTo>
                <a:lnTo>
                  <a:pt x="6536872" y="27213"/>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p:spPr>
        <p:txBody>
          <a:bodyPr wrap="square" rtlCol="0" anchor="ctr">
            <a:spAutoFit/>
          </a:bodyPr>
          <a:lstStyle/>
          <a:p>
            <a:pPr algn="ctr">
              <a:lnSpc>
                <a:spcPct val="90000"/>
              </a:lnSpc>
            </a:pPr>
            <a:endParaRPr lang="en-US" sz="2800" dirty="0">
              <a:solidFill>
                <a:schemeClr val="bg1"/>
              </a:solidFill>
            </a:endParaRPr>
          </a:p>
        </p:txBody>
      </p:sp>
    </p:spTree>
    <p:extLst>
      <p:ext uri="{BB962C8B-B14F-4D97-AF65-F5344CB8AC3E}">
        <p14:creationId xmlns:p14="http://schemas.microsoft.com/office/powerpoint/2010/main" val="1225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8BBB5-7BB8-8D4A-8BC8-DFC7E291FE05}"/>
              </a:ext>
            </a:extLst>
          </p:cNvPr>
          <p:cNvSpPr/>
          <p:nvPr/>
        </p:nvSpPr>
        <p:spPr>
          <a:xfrm>
            <a:off x="5867400" y="3276600"/>
            <a:ext cx="5486400" cy="911019"/>
          </a:xfrm>
          <a:prstGeom prst="rect">
            <a:avLst/>
          </a:prstGeom>
        </p:spPr>
        <p:txBody>
          <a:bodyPr wrap="square">
            <a:spAutoFit/>
          </a:bodyPr>
          <a:lstStyle/>
          <a:p>
            <a:pPr>
              <a:lnSpc>
                <a:spcPct val="95000"/>
              </a:lnSpc>
            </a:pPr>
            <a:r>
              <a:rPr lang="en-US" sz="2800" dirty="0"/>
              <a:t>Don’t forget to rate this session on the conference mobile app.</a:t>
            </a:r>
          </a:p>
        </p:txBody>
      </p:sp>
      <p:sp>
        <p:nvSpPr>
          <p:cNvPr id="6" name="Freeform 5">
            <a:extLst>
              <a:ext uri="{FF2B5EF4-FFF2-40B4-BE49-F238E27FC236}">
                <a16:creationId xmlns:a16="http://schemas.microsoft.com/office/drawing/2014/main" id="{4E25BE30-13BF-0944-BBEB-A0B04A55B912}"/>
              </a:ext>
            </a:extLst>
          </p:cNvPr>
          <p:cNvSpPr/>
          <p:nvPr/>
        </p:nvSpPr>
        <p:spPr>
          <a:xfrm>
            <a:off x="0" y="1"/>
            <a:ext cx="6544491" cy="6518366"/>
          </a:xfrm>
          <a:custGeom>
            <a:avLst/>
            <a:gdLst>
              <a:gd name="connsiteX0" fmla="*/ 5981700 w 6000750"/>
              <a:gd name="connsiteY0" fmla="*/ 19050 h 6629400"/>
              <a:gd name="connsiteX1" fmla="*/ 3819525 w 6000750"/>
              <a:gd name="connsiteY1" fmla="*/ 6629400 h 6629400"/>
              <a:gd name="connsiteX2" fmla="*/ 0 w 6000750"/>
              <a:gd name="connsiteY2" fmla="*/ 6629400 h 6629400"/>
              <a:gd name="connsiteX3" fmla="*/ 0 w 6000750"/>
              <a:gd name="connsiteY3" fmla="*/ 0 h 6629400"/>
              <a:gd name="connsiteX4" fmla="*/ 104775 w 6000750"/>
              <a:gd name="connsiteY4" fmla="*/ 0 h 6629400"/>
              <a:gd name="connsiteX5" fmla="*/ 6000750 w 6000750"/>
              <a:gd name="connsiteY5" fmla="*/ 0 h 6629400"/>
              <a:gd name="connsiteX6" fmla="*/ 5981700 w 6000750"/>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555172 w 6555922"/>
              <a:gd name="connsiteY3" fmla="*/ 0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1 w 6555922"/>
              <a:gd name="connsiteY3" fmla="*/ 16329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27213 h 6637563"/>
              <a:gd name="connsiteX1" fmla="*/ 4374697 w 6555922"/>
              <a:gd name="connsiteY1" fmla="*/ 6637563 h 6637563"/>
              <a:gd name="connsiteX2" fmla="*/ 0 w 6555922"/>
              <a:gd name="connsiteY2" fmla="*/ 6629399 h 6637563"/>
              <a:gd name="connsiteX3" fmla="*/ 1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 name="connsiteX0" fmla="*/ 6536872 w 6555922"/>
              <a:gd name="connsiteY0" fmla="*/ 27213 h 6637563"/>
              <a:gd name="connsiteX1" fmla="*/ 4374697 w 6555922"/>
              <a:gd name="connsiteY1" fmla="*/ 6637563 h 6637563"/>
              <a:gd name="connsiteX2" fmla="*/ 0 w 6555922"/>
              <a:gd name="connsiteY2" fmla="*/ 6629399 h 6637563"/>
              <a:gd name="connsiteX3" fmla="*/ 8165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922" h="6637563">
                <a:moveTo>
                  <a:pt x="6536872" y="27213"/>
                </a:moveTo>
                <a:lnTo>
                  <a:pt x="4374697" y="6637563"/>
                </a:lnTo>
                <a:lnTo>
                  <a:pt x="0" y="6629399"/>
                </a:lnTo>
                <a:cubicBezTo>
                  <a:pt x="0" y="4427763"/>
                  <a:pt x="8165" y="2201636"/>
                  <a:pt x="8165" y="0"/>
                </a:cubicBezTo>
                <a:lnTo>
                  <a:pt x="659947" y="8163"/>
                </a:lnTo>
                <a:lnTo>
                  <a:pt x="6555922" y="8163"/>
                </a:lnTo>
                <a:lnTo>
                  <a:pt x="6536872" y="27213"/>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rtlCol="0" anchor="ctr">
            <a:spAutoFit/>
          </a:bodyPr>
          <a:lstStyle/>
          <a:p>
            <a:pPr algn="ctr">
              <a:lnSpc>
                <a:spcPct val="90000"/>
              </a:lnSpc>
            </a:pPr>
            <a:endParaRPr lang="en-US" sz="2800" dirty="0">
              <a:solidFill>
                <a:schemeClr val="bg1"/>
              </a:solidFill>
            </a:endParaRPr>
          </a:p>
        </p:txBody>
      </p:sp>
    </p:spTree>
    <p:extLst>
      <p:ext uri="{BB962C8B-B14F-4D97-AF65-F5344CB8AC3E}">
        <p14:creationId xmlns:p14="http://schemas.microsoft.com/office/powerpoint/2010/main" val="19526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1D54-4E60-E443-ADDD-88938FF4A4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75B2DCB-1DA0-3E46-A63D-88A9006BE9CB}"/>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F40363D4-C90F-F648-B908-3BB4D91B4F43}"/>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BE946D2-F396-E24A-AD93-A5A0F84B4885}"/>
              </a:ext>
            </a:extLst>
          </p:cNvPr>
          <p:cNvSpPr>
            <a:spLocks noGrp="1"/>
          </p:cNvSpPr>
          <p:nvPr>
            <p:ph type="body" sz="quarter" idx="16"/>
          </p:nvPr>
        </p:nvSpPr>
        <p:spPr/>
        <p:txBody>
          <a:bodyPr>
            <a:normAutofit lnSpcReduction="10000"/>
          </a:bodyPr>
          <a:lstStyle/>
          <a:p>
            <a:endParaRPr lang="en-US"/>
          </a:p>
        </p:txBody>
      </p:sp>
      <p:sp>
        <p:nvSpPr>
          <p:cNvPr id="6" name="Text Placeholder 5">
            <a:extLst>
              <a:ext uri="{FF2B5EF4-FFF2-40B4-BE49-F238E27FC236}">
                <a16:creationId xmlns:a16="http://schemas.microsoft.com/office/drawing/2014/main" id="{6EEE4F64-9294-C940-83A0-62F395C0AA3F}"/>
              </a:ext>
            </a:extLst>
          </p:cNvPr>
          <p:cNvSpPr>
            <a:spLocks noGrp="1"/>
          </p:cNvSpPr>
          <p:nvPr>
            <p:ph type="body" sz="quarter" idx="17"/>
          </p:nvPr>
        </p:nvSpPr>
        <p:spPr/>
        <p:txBody>
          <a:bodyPr>
            <a:normAutofit lnSpcReduction="10000"/>
          </a:bodyPr>
          <a:lstStyle/>
          <a:p>
            <a:endParaRPr lang="en-US"/>
          </a:p>
        </p:txBody>
      </p:sp>
      <p:sp>
        <p:nvSpPr>
          <p:cNvPr id="7" name="Text Placeholder 6">
            <a:extLst>
              <a:ext uri="{FF2B5EF4-FFF2-40B4-BE49-F238E27FC236}">
                <a16:creationId xmlns:a16="http://schemas.microsoft.com/office/drawing/2014/main" id="{C663048B-931C-1047-BA72-EB171C6827FA}"/>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DC11B419-2FAE-CB4A-A073-1309CDD97AD8}"/>
              </a:ext>
            </a:extLst>
          </p:cNvPr>
          <p:cNvSpPr>
            <a:spLocks noGrp="1"/>
          </p:cNvSpPr>
          <p:nvPr>
            <p:ph type="body" sz="quarter" idx="19"/>
          </p:nvPr>
        </p:nvSpPr>
        <p:spPr/>
        <p:txBody>
          <a:bodyPr>
            <a:normAutofit lnSpcReduction="10000"/>
          </a:bodyPr>
          <a:lstStyle/>
          <a:p>
            <a:endParaRPr lang="en-US"/>
          </a:p>
        </p:txBody>
      </p:sp>
      <p:sp>
        <p:nvSpPr>
          <p:cNvPr id="9" name="Text Placeholder 8">
            <a:extLst>
              <a:ext uri="{FF2B5EF4-FFF2-40B4-BE49-F238E27FC236}">
                <a16:creationId xmlns:a16="http://schemas.microsoft.com/office/drawing/2014/main" id="{20E8A1FA-844F-E441-9F44-3FBCEA6E6193}"/>
              </a:ext>
            </a:extLst>
          </p:cNvPr>
          <p:cNvSpPr>
            <a:spLocks noGrp="1"/>
          </p:cNvSpPr>
          <p:nvPr>
            <p:ph type="body" sz="quarter" idx="20"/>
          </p:nvPr>
        </p:nvSpPr>
        <p:spPr/>
        <p:txBody>
          <a:bodyPr>
            <a:normAutofit lnSpcReduction="10000"/>
          </a:bodyPr>
          <a:lstStyle/>
          <a:p>
            <a:endParaRPr lang="en-US"/>
          </a:p>
        </p:txBody>
      </p:sp>
      <p:sp>
        <p:nvSpPr>
          <p:cNvPr id="10" name="Text Placeholder 9">
            <a:extLst>
              <a:ext uri="{FF2B5EF4-FFF2-40B4-BE49-F238E27FC236}">
                <a16:creationId xmlns:a16="http://schemas.microsoft.com/office/drawing/2014/main" id="{20F2AAAD-767A-4E43-9124-FE4BB8FFFE30}"/>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44F1B17C-9728-B342-B5A2-EB5A76C858FE}"/>
              </a:ext>
            </a:extLst>
          </p:cNvPr>
          <p:cNvSpPr>
            <a:spLocks noGrp="1"/>
          </p:cNvSpPr>
          <p:nvPr>
            <p:ph type="body" sz="quarter" idx="22"/>
          </p:nvPr>
        </p:nvSpPr>
        <p:spPr/>
        <p:txBody>
          <a:bodyPr>
            <a:normAutofit lnSpcReduction="10000"/>
          </a:bodyPr>
          <a:lstStyle/>
          <a:p>
            <a:endParaRPr lang="en-US"/>
          </a:p>
        </p:txBody>
      </p:sp>
      <p:sp>
        <p:nvSpPr>
          <p:cNvPr id="12" name="Text Placeholder 11">
            <a:extLst>
              <a:ext uri="{FF2B5EF4-FFF2-40B4-BE49-F238E27FC236}">
                <a16:creationId xmlns:a16="http://schemas.microsoft.com/office/drawing/2014/main" id="{FCF82604-25ED-244B-A936-66EDEB0642FC}"/>
              </a:ext>
            </a:extLst>
          </p:cNvPr>
          <p:cNvSpPr>
            <a:spLocks noGrp="1"/>
          </p:cNvSpPr>
          <p:nvPr>
            <p:ph type="body" sz="quarter" idx="23"/>
          </p:nvPr>
        </p:nvSpPr>
        <p:spPr/>
        <p:txBody>
          <a:bodyPr>
            <a:normAutofit lnSpcReduction="10000"/>
          </a:bodyPr>
          <a:lstStyle/>
          <a:p>
            <a:endParaRPr lang="en-US"/>
          </a:p>
        </p:txBody>
      </p:sp>
      <p:sp>
        <p:nvSpPr>
          <p:cNvPr id="13" name="Text Placeholder 12">
            <a:extLst>
              <a:ext uri="{FF2B5EF4-FFF2-40B4-BE49-F238E27FC236}">
                <a16:creationId xmlns:a16="http://schemas.microsoft.com/office/drawing/2014/main" id="{C0505AA4-00A8-7F49-9221-828372C9B1BC}"/>
              </a:ext>
            </a:extLst>
          </p:cNvPr>
          <p:cNvSpPr>
            <a:spLocks noGrp="1"/>
          </p:cNvSpPr>
          <p:nvPr>
            <p:ph type="body" sz="quarter" idx="26"/>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65190445-1BFD-1D44-BC27-59A629C47C95}"/>
              </a:ext>
            </a:extLst>
          </p:cNvPr>
          <p:cNvSpPr>
            <a:spLocks noGrp="1"/>
          </p:cNvSpPr>
          <p:nvPr>
            <p:ph type="body" sz="quarter" idx="29"/>
          </p:nvPr>
        </p:nvSpPr>
        <p:spPr/>
        <p:txBody>
          <a:bodyPr>
            <a:normAutofit lnSpcReduction="10000"/>
          </a:bodyPr>
          <a:lstStyle/>
          <a:p>
            <a:endParaRPr lang="en-US"/>
          </a:p>
        </p:txBody>
      </p:sp>
      <p:sp>
        <p:nvSpPr>
          <p:cNvPr id="15" name="Text Placeholder 14">
            <a:extLst>
              <a:ext uri="{FF2B5EF4-FFF2-40B4-BE49-F238E27FC236}">
                <a16:creationId xmlns:a16="http://schemas.microsoft.com/office/drawing/2014/main" id="{D79474DC-9993-514D-9AEB-396F96EA3AFA}"/>
              </a:ext>
            </a:extLst>
          </p:cNvPr>
          <p:cNvSpPr>
            <a:spLocks noGrp="1"/>
          </p:cNvSpPr>
          <p:nvPr>
            <p:ph type="body" sz="quarter" idx="32"/>
          </p:nvPr>
        </p:nvSpPr>
        <p:spPr/>
        <p:txBody>
          <a:bodyPr>
            <a:normAutofit lnSpcReduction="10000"/>
          </a:bodyPr>
          <a:lstStyle/>
          <a:p>
            <a:endParaRPr lang="en-US"/>
          </a:p>
        </p:txBody>
      </p:sp>
      <p:sp>
        <p:nvSpPr>
          <p:cNvPr id="16" name="Text Placeholder 15">
            <a:extLst>
              <a:ext uri="{FF2B5EF4-FFF2-40B4-BE49-F238E27FC236}">
                <a16:creationId xmlns:a16="http://schemas.microsoft.com/office/drawing/2014/main" id="{41FB269D-93A1-D342-BCC4-D862427F1055}"/>
              </a:ext>
            </a:extLst>
          </p:cNvPr>
          <p:cNvSpPr>
            <a:spLocks noGrp="1"/>
          </p:cNvSpPr>
          <p:nvPr>
            <p:ph type="body" sz="quarter" idx="33"/>
          </p:nvPr>
        </p:nvSpPr>
        <p:spPr/>
        <p:txBody>
          <a:bodyPr/>
          <a:lstStyle/>
          <a:p>
            <a:endParaRPr lang="en-US"/>
          </a:p>
        </p:txBody>
      </p:sp>
      <p:sp>
        <p:nvSpPr>
          <p:cNvPr id="17" name="Text Placeholder 16">
            <a:extLst>
              <a:ext uri="{FF2B5EF4-FFF2-40B4-BE49-F238E27FC236}">
                <a16:creationId xmlns:a16="http://schemas.microsoft.com/office/drawing/2014/main" id="{19ACFC3C-ABD0-3342-A9EF-D00F5BF7BDFE}"/>
              </a:ext>
            </a:extLst>
          </p:cNvPr>
          <p:cNvSpPr>
            <a:spLocks noGrp="1"/>
          </p:cNvSpPr>
          <p:nvPr>
            <p:ph type="body" sz="quarter" idx="34"/>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13B37B0A-4AFF-A940-B8FD-1EF7C61C21B0}"/>
              </a:ext>
            </a:extLst>
          </p:cNvPr>
          <p:cNvSpPr>
            <a:spLocks noGrp="1"/>
          </p:cNvSpPr>
          <p:nvPr>
            <p:ph type="body" sz="quarter" idx="35"/>
          </p:nvPr>
        </p:nvSpPr>
        <p:spPr/>
        <p:txBody>
          <a:bodyPr>
            <a:normAutofit lnSpcReduction="10000"/>
          </a:bodyPr>
          <a:lstStyle/>
          <a:p>
            <a:endParaRPr lang="en-US"/>
          </a:p>
        </p:txBody>
      </p:sp>
      <p:sp>
        <p:nvSpPr>
          <p:cNvPr id="19" name="Text Placeholder 18">
            <a:extLst>
              <a:ext uri="{FF2B5EF4-FFF2-40B4-BE49-F238E27FC236}">
                <a16:creationId xmlns:a16="http://schemas.microsoft.com/office/drawing/2014/main" id="{4C6182E2-9763-9440-A637-4D65F9B8A6AD}"/>
              </a:ext>
            </a:extLst>
          </p:cNvPr>
          <p:cNvSpPr>
            <a:spLocks noGrp="1"/>
          </p:cNvSpPr>
          <p:nvPr>
            <p:ph type="body" sz="quarter" idx="36"/>
          </p:nvPr>
        </p:nvSpPr>
        <p:spPr/>
        <p:txBody>
          <a:bodyPr/>
          <a:lstStyle/>
          <a:p>
            <a:endParaRPr lang="en-US"/>
          </a:p>
        </p:txBody>
      </p:sp>
      <p:sp>
        <p:nvSpPr>
          <p:cNvPr id="20" name="Text Placeholder 19">
            <a:extLst>
              <a:ext uri="{FF2B5EF4-FFF2-40B4-BE49-F238E27FC236}">
                <a16:creationId xmlns:a16="http://schemas.microsoft.com/office/drawing/2014/main" id="{72F0DD47-DB24-5045-8F50-F5E27CB901A3}"/>
              </a:ext>
            </a:extLst>
          </p:cNvPr>
          <p:cNvSpPr>
            <a:spLocks noGrp="1"/>
          </p:cNvSpPr>
          <p:nvPr>
            <p:ph type="body" sz="quarter" idx="37"/>
          </p:nvPr>
        </p:nvSpPr>
        <p:spPr/>
        <p:txBody>
          <a:bodyPr>
            <a:normAutofit lnSpcReduction="10000"/>
          </a:bodyPr>
          <a:lstStyle/>
          <a:p>
            <a:endParaRPr lang="en-US"/>
          </a:p>
        </p:txBody>
      </p:sp>
      <p:sp>
        <p:nvSpPr>
          <p:cNvPr id="21" name="Text Placeholder 20">
            <a:extLst>
              <a:ext uri="{FF2B5EF4-FFF2-40B4-BE49-F238E27FC236}">
                <a16:creationId xmlns:a16="http://schemas.microsoft.com/office/drawing/2014/main" id="{D1AF586B-2D36-1945-A22C-9BCFA6A50BCB}"/>
              </a:ext>
            </a:extLst>
          </p:cNvPr>
          <p:cNvSpPr>
            <a:spLocks noGrp="1"/>
          </p:cNvSpPr>
          <p:nvPr>
            <p:ph type="body" sz="quarter" idx="38"/>
          </p:nvPr>
        </p:nvSpPr>
        <p:spPr/>
        <p:txBody>
          <a:bodyPr/>
          <a:lstStyle/>
          <a:p>
            <a:endParaRPr lang="en-US"/>
          </a:p>
        </p:txBody>
      </p:sp>
      <p:sp>
        <p:nvSpPr>
          <p:cNvPr id="22" name="Text Placeholder 21">
            <a:extLst>
              <a:ext uri="{FF2B5EF4-FFF2-40B4-BE49-F238E27FC236}">
                <a16:creationId xmlns:a16="http://schemas.microsoft.com/office/drawing/2014/main" id="{79A0B28A-66DA-F44A-819C-216CF748F721}"/>
              </a:ext>
            </a:extLst>
          </p:cNvPr>
          <p:cNvSpPr>
            <a:spLocks noGrp="1"/>
          </p:cNvSpPr>
          <p:nvPr>
            <p:ph type="body" sz="quarter" idx="39"/>
          </p:nvPr>
        </p:nvSpPr>
        <p:spPr/>
        <p:txBody>
          <a:bodyPr>
            <a:normAutofit lnSpcReduction="10000"/>
          </a:bodyPr>
          <a:lstStyle/>
          <a:p>
            <a:endParaRPr lang="en-US"/>
          </a:p>
        </p:txBody>
      </p:sp>
      <p:sp>
        <p:nvSpPr>
          <p:cNvPr id="23" name="Text Placeholder 22">
            <a:extLst>
              <a:ext uri="{FF2B5EF4-FFF2-40B4-BE49-F238E27FC236}">
                <a16:creationId xmlns:a16="http://schemas.microsoft.com/office/drawing/2014/main" id="{271574FB-72D3-8249-8A08-A927C8A47033}"/>
              </a:ext>
            </a:extLst>
          </p:cNvPr>
          <p:cNvSpPr>
            <a:spLocks noGrp="1"/>
          </p:cNvSpPr>
          <p:nvPr>
            <p:ph type="body" sz="quarter" idx="40"/>
          </p:nvPr>
        </p:nvSpPr>
        <p:spPr/>
        <p:txBody>
          <a:bodyPr/>
          <a:lstStyle/>
          <a:p>
            <a:endParaRPr lang="en-US"/>
          </a:p>
        </p:txBody>
      </p:sp>
      <p:sp>
        <p:nvSpPr>
          <p:cNvPr id="24" name="Text Placeholder 23">
            <a:extLst>
              <a:ext uri="{FF2B5EF4-FFF2-40B4-BE49-F238E27FC236}">
                <a16:creationId xmlns:a16="http://schemas.microsoft.com/office/drawing/2014/main" id="{DCF358DD-BD3E-974C-A8D2-9A497DB3EF94}"/>
              </a:ext>
            </a:extLst>
          </p:cNvPr>
          <p:cNvSpPr>
            <a:spLocks noGrp="1"/>
          </p:cNvSpPr>
          <p:nvPr>
            <p:ph type="body" sz="quarter" idx="41"/>
          </p:nvPr>
        </p:nvSpPr>
        <p:spPr/>
        <p:txBody>
          <a:bodyPr>
            <a:normAutofit lnSpcReduction="10000"/>
          </a:bodyPr>
          <a:lstStyle/>
          <a:p>
            <a:endParaRPr lang="en-US"/>
          </a:p>
        </p:txBody>
      </p:sp>
      <p:sp>
        <p:nvSpPr>
          <p:cNvPr id="25" name="Text Placeholder 24">
            <a:extLst>
              <a:ext uri="{FF2B5EF4-FFF2-40B4-BE49-F238E27FC236}">
                <a16:creationId xmlns:a16="http://schemas.microsoft.com/office/drawing/2014/main" id="{EBCDD181-5CDE-C145-AED8-DCA0B668CA58}"/>
              </a:ext>
            </a:extLst>
          </p:cNvPr>
          <p:cNvSpPr>
            <a:spLocks noGrp="1"/>
          </p:cNvSpPr>
          <p:nvPr>
            <p:ph type="body" sz="quarter" idx="42"/>
          </p:nvPr>
        </p:nvSpPr>
        <p:spPr/>
        <p:txBody>
          <a:bodyPr/>
          <a:lstStyle/>
          <a:p>
            <a:endParaRPr lang="en-US"/>
          </a:p>
        </p:txBody>
      </p:sp>
      <p:sp>
        <p:nvSpPr>
          <p:cNvPr id="26" name="Text Placeholder 25">
            <a:extLst>
              <a:ext uri="{FF2B5EF4-FFF2-40B4-BE49-F238E27FC236}">
                <a16:creationId xmlns:a16="http://schemas.microsoft.com/office/drawing/2014/main" id="{A839A3D7-491A-D745-BF5C-03EE9D198894}"/>
              </a:ext>
            </a:extLst>
          </p:cNvPr>
          <p:cNvSpPr>
            <a:spLocks noGrp="1"/>
          </p:cNvSpPr>
          <p:nvPr>
            <p:ph type="body" sz="quarter" idx="43"/>
          </p:nvPr>
        </p:nvSpPr>
        <p:spPr/>
        <p:txBody>
          <a:bodyPr>
            <a:normAutofit lnSpcReduction="10000"/>
          </a:bodyPr>
          <a:lstStyle/>
          <a:p>
            <a:endParaRPr lang="en-US"/>
          </a:p>
        </p:txBody>
      </p:sp>
    </p:spTree>
    <p:extLst>
      <p:ext uri="{BB962C8B-B14F-4D97-AF65-F5344CB8AC3E}">
        <p14:creationId xmlns:p14="http://schemas.microsoft.com/office/powerpoint/2010/main" val="197153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74E9-6C21-6B4E-88BB-A33D008DC76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E831ECF-4AD1-8A46-BAAA-25A5D2AF2D25}"/>
              </a:ext>
            </a:extLst>
          </p:cNvPr>
          <p:cNvSpPr>
            <a:spLocks noGrp="1"/>
          </p:cNvSpPr>
          <p:nvPr>
            <p:ph type="body" sz="quarter" idx="24"/>
          </p:nvPr>
        </p:nvSpPr>
        <p:spPr/>
        <p:txBody>
          <a:bodyPr/>
          <a:lstStyle/>
          <a:p>
            <a:endParaRPr lang="en-US"/>
          </a:p>
        </p:txBody>
      </p:sp>
      <p:sp>
        <p:nvSpPr>
          <p:cNvPr id="4" name="Text Placeholder 3">
            <a:extLst>
              <a:ext uri="{FF2B5EF4-FFF2-40B4-BE49-F238E27FC236}">
                <a16:creationId xmlns:a16="http://schemas.microsoft.com/office/drawing/2014/main" id="{2971313E-40E5-274B-AC2D-CF1793E093E0}"/>
              </a:ext>
            </a:extLst>
          </p:cNvPr>
          <p:cNvSpPr>
            <a:spLocks noGrp="1"/>
          </p:cNvSpPr>
          <p:nvPr>
            <p:ph type="body" sz="quarter" idx="25"/>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957FF3D5-A059-9445-9927-AB35AB3B0BA8}"/>
              </a:ext>
            </a:extLst>
          </p:cNvPr>
          <p:cNvSpPr>
            <a:spLocks noGrp="1"/>
          </p:cNvSpPr>
          <p:nvPr>
            <p:ph type="body" sz="quarter" idx="27"/>
          </p:nvPr>
        </p:nvSpPr>
        <p:spPr/>
        <p:txBody>
          <a:bodyPr/>
          <a:lstStyle/>
          <a:p>
            <a:endParaRPr lang="en-US"/>
          </a:p>
        </p:txBody>
      </p:sp>
      <p:sp>
        <p:nvSpPr>
          <p:cNvPr id="6" name="Text Placeholder 5">
            <a:extLst>
              <a:ext uri="{FF2B5EF4-FFF2-40B4-BE49-F238E27FC236}">
                <a16:creationId xmlns:a16="http://schemas.microsoft.com/office/drawing/2014/main" id="{4613727F-8CFA-AA4B-8C5A-8662A1F04F12}"/>
              </a:ext>
            </a:extLst>
          </p:cNvPr>
          <p:cNvSpPr>
            <a:spLocks noGrp="1"/>
          </p:cNvSpPr>
          <p:nvPr>
            <p:ph type="body" sz="quarter" idx="28"/>
          </p:nvPr>
        </p:nvSpPr>
        <p:spPr/>
        <p:txBody>
          <a:bodyPr>
            <a:normAutofit lnSpcReduction="10000"/>
          </a:bodyPr>
          <a:lstStyle/>
          <a:p>
            <a:endParaRPr lang="en-US"/>
          </a:p>
        </p:txBody>
      </p:sp>
      <p:sp>
        <p:nvSpPr>
          <p:cNvPr id="7" name="Text Placeholder 6">
            <a:extLst>
              <a:ext uri="{FF2B5EF4-FFF2-40B4-BE49-F238E27FC236}">
                <a16:creationId xmlns:a16="http://schemas.microsoft.com/office/drawing/2014/main" id="{3840CA0C-341B-8D48-84B1-2286CE4DF321}"/>
              </a:ext>
            </a:extLst>
          </p:cNvPr>
          <p:cNvSpPr>
            <a:spLocks noGrp="1"/>
          </p:cNvSpPr>
          <p:nvPr>
            <p:ph type="body" sz="quarter" idx="30"/>
          </p:nvPr>
        </p:nvSpPr>
        <p:spPr/>
        <p:txBody>
          <a:bodyPr/>
          <a:lstStyle/>
          <a:p>
            <a:endParaRPr lang="en-US"/>
          </a:p>
        </p:txBody>
      </p:sp>
      <p:sp>
        <p:nvSpPr>
          <p:cNvPr id="8" name="Text Placeholder 7">
            <a:extLst>
              <a:ext uri="{FF2B5EF4-FFF2-40B4-BE49-F238E27FC236}">
                <a16:creationId xmlns:a16="http://schemas.microsoft.com/office/drawing/2014/main" id="{8C7647C4-04C3-A34D-B622-22FD9AB8954D}"/>
              </a:ext>
            </a:extLst>
          </p:cNvPr>
          <p:cNvSpPr>
            <a:spLocks noGrp="1"/>
          </p:cNvSpPr>
          <p:nvPr>
            <p:ph type="body" sz="quarter" idx="31"/>
          </p:nvPr>
        </p:nvSpPr>
        <p:spPr/>
        <p:txBody>
          <a:bodyPr>
            <a:normAutofit lnSpcReduction="10000"/>
          </a:bodyPr>
          <a:lstStyle/>
          <a:p>
            <a:endParaRPr lang="en-US"/>
          </a:p>
        </p:txBody>
      </p:sp>
      <p:sp>
        <p:nvSpPr>
          <p:cNvPr id="9" name="Text Placeholder 8">
            <a:extLst>
              <a:ext uri="{FF2B5EF4-FFF2-40B4-BE49-F238E27FC236}">
                <a16:creationId xmlns:a16="http://schemas.microsoft.com/office/drawing/2014/main" id="{08869E6E-200D-9F4A-8C42-98376FAFD71E}"/>
              </a:ext>
            </a:extLst>
          </p:cNvPr>
          <p:cNvSpPr>
            <a:spLocks noGrp="1"/>
          </p:cNvSpPr>
          <p:nvPr>
            <p:ph type="body" sz="quarter" idx="36"/>
          </p:nvPr>
        </p:nvSpPr>
        <p:spPr/>
        <p:txBody>
          <a:bodyPr/>
          <a:lstStyle/>
          <a:p>
            <a:endParaRPr lang="en-US"/>
          </a:p>
        </p:txBody>
      </p:sp>
      <p:sp>
        <p:nvSpPr>
          <p:cNvPr id="10" name="Text Placeholder 9">
            <a:extLst>
              <a:ext uri="{FF2B5EF4-FFF2-40B4-BE49-F238E27FC236}">
                <a16:creationId xmlns:a16="http://schemas.microsoft.com/office/drawing/2014/main" id="{1AB39B96-B0FE-AB4B-9230-114B26833E14}"/>
              </a:ext>
            </a:extLst>
          </p:cNvPr>
          <p:cNvSpPr>
            <a:spLocks noGrp="1"/>
          </p:cNvSpPr>
          <p:nvPr>
            <p:ph type="body" sz="quarter" idx="37"/>
          </p:nvPr>
        </p:nvSpPr>
        <p:spPr/>
        <p:txBody>
          <a:bodyPr>
            <a:normAutofit lnSpcReduction="10000"/>
          </a:bodyPr>
          <a:lstStyle/>
          <a:p>
            <a:endParaRPr lang="en-US"/>
          </a:p>
        </p:txBody>
      </p:sp>
      <p:sp>
        <p:nvSpPr>
          <p:cNvPr id="11" name="Text Placeholder 10">
            <a:extLst>
              <a:ext uri="{FF2B5EF4-FFF2-40B4-BE49-F238E27FC236}">
                <a16:creationId xmlns:a16="http://schemas.microsoft.com/office/drawing/2014/main" id="{8150697F-4A41-D74C-8956-071314554D7C}"/>
              </a:ext>
            </a:extLst>
          </p:cNvPr>
          <p:cNvSpPr>
            <a:spLocks noGrp="1"/>
          </p:cNvSpPr>
          <p:nvPr>
            <p:ph type="body" sz="quarter" idx="38"/>
          </p:nvPr>
        </p:nvSpPr>
        <p:spPr/>
        <p:txBody>
          <a:bodyPr>
            <a:normAutofit lnSpcReduction="10000"/>
          </a:bodyPr>
          <a:lstStyle/>
          <a:p>
            <a:endParaRPr lang="en-US"/>
          </a:p>
        </p:txBody>
      </p:sp>
      <p:sp>
        <p:nvSpPr>
          <p:cNvPr id="12" name="Text Placeholder 11">
            <a:extLst>
              <a:ext uri="{FF2B5EF4-FFF2-40B4-BE49-F238E27FC236}">
                <a16:creationId xmlns:a16="http://schemas.microsoft.com/office/drawing/2014/main" id="{5E72B7ED-A146-3D41-9306-430B0C384BE6}"/>
              </a:ext>
            </a:extLst>
          </p:cNvPr>
          <p:cNvSpPr>
            <a:spLocks noGrp="1"/>
          </p:cNvSpPr>
          <p:nvPr>
            <p:ph type="body" sz="quarter" idx="39"/>
          </p:nvPr>
        </p:nvSpPr>
        <p:spPr/>
        <p:txBody>
          <a:bodyPr/>
          <a:lstStyle/>
          <a:p>
            <a:endParaRPr lang="en-US"/>
          </a:p>
        </p:txBody>
      </p:sp>
      <p:sp>
        <p:nvSpPr>
          <p:cNvPr id="13" name="Text Placeholder 12">
            <a:extLst>
              <a:ext uri="{FF2B5EF4-FFF2-40B4-BE49-F238E27FC236}">
                <a16:creationId xmlns:a16="http://schemas.microsoft.com/office/drawing/2014/main" id="{D96646EB-7C9F-954D-AB10-642C1CEC4A40}"/>
              </a:ext>
            </a:extLst>
          </p:cNvPr>
          <p:cNvSpPr>
            <a:spLocks noGrp="1"/>
          </p:cNvSpPr>
          <p:nvPr>
            <p:ph type="body" sz="quarter" idx="40"/>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E9700120-BF29-654F-A0AA-2D44619B7F26}"/>
              </a:ext>
            </a:extLst>
          </p:cNvPr>
          <p:cNvSpPr>
            <a:spLocks noGrp="1"/>
          </p:cNvSpPr>
          <p:nvPr>
            <p:ph type="body" sz="quarter" idx="41"/>
          </p:nvPr>
        </p:nvSpPr>
        <p:spPr/>
        <p:txBody>
          <a:bodyPr>
            <a:normAutofit lnSpcReduction="10000"/>
          </a:bodyPr>
          <a:lstStyle/>
          <a:p>
            <a:endParaRPr lang="en-US"/>
          </a:p>
        </p:txBody>
      </p:sp>
      <p:sp>
        <p:nvSpPr>
          <p:cNvPr id="15" name="Text Placeholder 14">
            <a:extLst>
              <a:ext uri="{FF2B5EF4-FFF2-40B4-BE49-F238E27FC236}">
                <a16:creationId xmlns:a16="http://schemas.microsoft.com/office/drawing/2014/main" id="{BC2B078F-A458-0447-BC37-97BDE661A4B2}"/>
              </a:ext>
            </a:extLst>
          </p:cNvPr>
          <p:cNvSpPr>
            <a:spLocks noGrp="1"/>
          </p:cNvSpPr>
          <p:nvPr>
            <p:ph type="body" sz="quarter" idx="42"/>
          </p:nvPr>
        </p:nvSpPr>
        <p:spPr/>
        <p:txBody>
          <a:bodyPr>
            <a:normAutofit lnSpcReduction="10000"/>
          </a:bodyPr>
          <a:lstStyle/>
          <a:p>
            <a:endParaRPr lang="en-US"/>
          </a:p>
        </p:txBody>
      </p:sp>
      <p:sp>
        <p:nvSpPr>
          <p:cNvPr id="16" name="Text Placeholder 15">
            <a:extLst>
              <a:ext uri="{FF2B5EF4-FFF2-40B4-BE49-F238E27FC236}">
                <a16:creationId xmlns:a16="http://schemas.microsoft.com/office/drawing/2014/main" id="{EB444FA0-4A71-0E4F-BD3A-BD385285590C}"/>
              </a:ext>
            </a:extLst>
          </p:cNvPr>
          <p:cNvSpPr>
            <a:spLocks noGrp="1"/>
          </p:cNvSpPr>
          <p:nvPr>
            <p:ph type="body" sz="quarter" idx="43"/>
          </p:nvPr>
        </p:nvSpPr>
        <p:spPr/>
        <p:txBody>
          <a:bodyPr>
            <a:normAutofit lnSpcReduction="10000"/>
          </a:bodyPr>
          <a:lstStyle/>
          <a:p>
            <a:endParaRPr lang="en-US"/>
          </a:p>
        </p:txBody>
      </p:sp>
      <p:sp>
        <p:nvSpPr>
          <p:cNvPr id="17" name="Text Placeholder 16">
            <a:extLst>
              <a:ext uri="{FF2B5EF4-FFF2-40B4-BE49-F238E27FC236}">
                <a16:creationId xmlns:a16="http://schemas.microsoft.com/office/drawing/2014/main" id="{F2B84271-6DA4-3B47-B7F9-E82B606750B3}"/>
              </a:ext>
            </a:extLst>
          </p:cNvPr>
          <p:cNvSpPr>
            <a:spLocks noGrp="1"/>
          </p:cNvSpPr>
          <p:nvPr>
            <p:ph type="body" sz="quarter" idx="44"/>
          </p:nvPr>
        </p:nvSpPr>
        <p:spPr/>
        <p:txBody>
          <a:bodyPr>
            <a:normAutofit lnSpcReduction="10000"/>
          </a:bodyPr>
          <a:lstStyle/>
          <a:p>
            <a:endParaRPr lang="en-US"/>
          </a:p>
        </p:txBody>
      </p:sp>
    </p:spTree>
    <p:extLst>
      <p:ext uri="{BB962C8B-B14F-4D97-AF65-F5344CB8AC3E}">
        <p14:creationId xmlns:p14="http://schemas.microsoft.com/office/powerpoint/2010/main" val="34454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A3485-C489-EF49-AB84-9CA8BC8EE2A4}"/>
              </a:ext>
            </a:extLst>
          </p:cNvPr>
          <p:cNvSpPr>
            <a:spLocks noGrp="1"/>
          </p:cNvSpPr>
          <p:nvPr>
            <p:ph type="body" sz="quarter" idx="10"/>
          </p:nvPr>
        </p:nvSpPr>
        <p:spPr/>
        <p:txBody>
          <a:bodyPr>
            <a:normAutofit fontScale="92500" lnSpcReduction="10000"/>
          </a:bodyPr>
          <a:lstStyle/>
          <a:p>
            <a:endParaRPr lang="en-US"/>
          </a:p>
        </p:txBody>
      </p:sp>
      <p:sp>
        <p:nvSpPr>
          <p:cNvPr id="4" name="Picture Placeholder 3">
            <a:extLst>
              <a:ext uri="{FF2B5EF4-FFF2-40B4-BE49-F238E27FC236}">
                <a16:creationId xmlns:a16="http://schemas.microsoft.com/office/drawing/2014/main" id="{98CB66DA-C44B-2242-827D-EBDF263D9786}"/>
              </a:ext>
            </a:extLst>
          </p:cNvPr>
          <p:cNvSpPr>
            <a:spLocks noGrp="1"/>
          </p:cNvSpPr>
          <p:nvPr>
            <p:ph type="pic" sz="quarter" idx="22"/>
          </p:nvPr>
        </p:nvSpPr>
        <p:spPr/>
      </p:sp>
      <p:sp>
        <p:nvSpPr>
          <p:cNvPr id="5" name="Text Placeholder 4">
            <a:extLst>
              <a:ext uri="{FF2B5EF4-FFF2-40B4-BE49-F238E27FC236}">
                <a16:creationId xmlns:a16="http://schemas.microsoft.com/office/drawing/2014/main" id="{58A136BA-E412-894D-8256-21018666B17A}"/>
              </a:ext>
            </a:extLst>
          </p:cNvPr>
          <p:cNvSpPr>
            <a:spLocks noGrp="1"/>
          </p:cNvSpPr>
          <p:nvPr>
            <p:ph type="body" sz="quarter" idx="23"/>
          </p:nvPr>
        </p:nvSpPr>
        <p:spPr/>
        <p:txBody>
          <a:bodyPr/>
          <a:lstStyle/>
          <a:p>
            <a:endParaRPr lang="en-US"/>
          </a:p>
        </p:txBody>
      </p:sp>
      <p:sp>
        <p:nvSpPr>
          <p:cNvPr id="6" name="Text Placeholder 5">
            <a:extLst>
              <a:ext uri="{FF2B5EF4-FFF2-40B4-BE49-F238E27FC236}">
                <a16:creationId xmlns:a16="http://schemas.microsoft.com/office/drawing/2014/main" id="{A90C0C07-D001-E44B-92AF-F9D58EE1554D}"/>
              </a:ext>
            </a:extLst>
          </p:cNvPr>
          <p:cNvSpPr>
            <a:spLocks noGrp="1"/>
          </p:cNvSpPr>
          <p:nvPr>
            <p:ph type="body" sz="quarter" idx="24"/>
          </p:nvPr>
        </p:nvSpPr>
        <p:spPr/>
        <p:txBody>
          <a:bodyPr/>
          <a:lstStyle/>
          <a:p>
            <a:endParaRPr lang="en-US" dirty="0">
              <a:solidFill>
                <a:schemeClr val="tx1"/>
              </a:solidFill>
            </a:endParaRPr>
          </a:p>
        </p:txBody>
      </p:sp>
      <p:sp>
        <p:nvSpPr>
          <p:cNvPr id="7" name="Text Placeholder 6">
            <a:extLst>
              <a:ext uri="{FF2B5EF4-FFF2-40B4-BE49-F238E27FC236}">
                <a16:creationId xmlns:a16="http://schemas.microsoft.com/office/drawing/2014/main" id="{4802CA29-C8D4-EE44-850D-822ABCF48B45}"/>
              </a:ext>
            </a:extLst>
          </p:cNvPr>
          <p:cNvSpPr>
            <a:spLocks noGrp="1"/>
          </p:cNvSpPr>
          <p:nvPr>
            <p:ph type="body" sz="quarter" idx="25"/>
          </p:nvPr>
        </p:nvSpPr>
        <p:spPr/>
        <p:txBody>
          <a:bodyPr/>
          <a:lstStyle/>
          <a:p>
            <a:endParaRPr lang="en-US" dirty="0"/>
          </a:p>
        </p:txBody>
      </p:sp>
      <p:sp>
        <p:nvSpPr>
          <p:cNvPr id="8" name="Text Placeholder 7">
            <a:extLst>
              <a:ext uri="{FF2B5EF4-FFF2-40B4-BE49-F238E27FC236}">
                <a16:creationId xmlns:a16="http://schemas.microsoft.com/office/drawing/2014/main" id="{C19E9EC3-F3E9-B64B-A292-2F1C850A6760}"/>
              </a:ext>
            </a:extLst>
          </p:cNvPr>
          <p:cNvSpPr>
            <a:spLocks noGrp="1"/>
          </p:cNvSpPr>
          <p:nvPr>
            <p:ph type="body" sz="quarter" idx="26"/>
          </p:nvPr>
        </p:nvSpPr>
        <p:spPr/>
        <p:txBody>
          <a:bodyPr/>
          <a:lstStyle/>
          <a:p>
            <a:endParaRPr lang="en-US" dirty="0"/>
          </a:p>
        </p:txBody>
      </p:sp>
    </p:spTree>
    <p:extLst>
      <p:ext uri="{BB962C8B-B14F-4D97-AF65-F5344CB8AC3E}">
        <p14:creationId xmlns:p14="http://schemas.microsoft.com/office/powerpoint/2010/main" val="26080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B461B74-F051-BC4F-9CB8-3628F8DB3981}"/>
              </a:ext>
            </a:extLst>
          </p:cNvPr>
          <p:cNvSpPr>
            <a:spLocks noGrp="1"/>
          </p:cNvSpPr>
          <p:nvPr>
            <p:ph type="pic" sz="quarter" idx="41"/>
          </p:nvPr>
        </p:nvSpPr>
        <p:spPr/>
      </p:sp>
      <p:sp>
        <p:nvSpPr>
          <p:cNvPr id="3" name="Text Placeholder 2">
            <a:extLst>
              <a:ext uri="{FF2B5EF4-FFF2-40B4-BE49-F238E27FC236}">
                <a16:creationId xmlns:a16="http://schemas.microsoft.com/office/drawing/2014/main" id="{C25E0080-BE2C-E446-9DA3-46E63B62A776}"/>
              </a:ext>
            </a:extLst>
          </p:cNvPr>
          <p:cNvSpPr>
            <a:spLocks noGrp="1"/>
          </p:cNvSpPr>
          <p:nvPr>
            <p:ph type="body" sz="quarter" idx="43"/>
          </p:nvPr>
        </p:nvSpPr>
        <p:spPr/>
        <p:txBody>
          <a:bodyPr/>
          <a:lstStyle/>
          <a:p>
            <a:endParaRPr lang="en-US"/>
          </a:p>
        </p:txBody>
      </p:sp>
      <p:sp>
        <p:nvSpPr>
          <p:cNvPr id="4" name="Text Placeholder 3">
            <a:extLst>
              <a:ext uri="{FF2B5EF4-FFF2-40B4-BE49-F238E27FC236}">
                <a16:creationId xmlns:a16="http://schemas.microsoft.com/office/drawing/2014/main" id="{B85529A5-ACB7-9747-AC02-AF792EE77E24}"/>
              </a:ext>
            </a:extLst>
          </p:cNvPr>
          <p:cNvSpPr>
            <a:spLocks noGrp="1"/>
          </p:cNvSpPr>
          <p:nvPr>
            <p:ph type="body" sz="quarter" idx="44"/>
          </p:nvPr>
        </p:nvSpPr>
        <p:spPr/>
        <p:txBody>
          <a:bodyPr/>
          <a:lstStyle/>
          <a:p>
            <a:endParaRPr lang="en-US"/>
          </a:p>
        </p:txBody>
      </p:sp>
      <p:sp>
        <p:nvSpPr>
          <p:cNvPr id="5" name="Text Placeholder 4">
            <a:extLst>
              <a:ext uri="{FF2B5EF4-FFF2-40B4-BE49-F238E27FC236}">
                <a16:creationId xmlns:a16="http://schemas.microsoft.com/office/drawing/2014/main" id="{10468AA3-EDA3-EA4D-8537-4EEBD40FDEA9}"/>
              </a:ext>
            </a:extLst>
          </p:cNvPr>
          <p:cNvSpPr>
            <a:spLocks noGrp="1"/>
          </p:cNvSpPr>
          <p:nvPr>
            <p:ph type="body" sz="quarter" idx="45"/>
          </p:nvPr>
        </p:nvSpPr>
        <p:spPr/>
        <p:txBody>
          <a:bodyPr/>
          <a:lstStyle/>
          <a:p>
            <a:endParaRPr lang="en-US"/>
          </a:p>
        </p:txBody>
      </p:sp>
      <p:sp>
        <p:nvSpPr>
          <p:cNvPr id="6" name="Text Placeholder 5">
            <a:extLst>
              <a:ext uri="{FF2B5EF4-FFF2-40B4-BE49-F238E27FC236}">
                <a16:creationId xmlns:a16="http://schemas.microsoft.com/office/drawing/2014/main" id="{B8238B93-6F76-624F-B618-4B69D386BEC8}"/>
              </a:ext>
            </a:extLst>
          </p:cNvPr>
          <p:cNvSpPr>
            <a:spLocks noGrp="1"/>
          </p:cNvSpPr>
          <p:nvPr>
            <p:ph type="body" sz="quarter" idx="46"/>
          </p:nvPr>
        </p:nvSpPr>
        <p:spPr/>
        <p:txBody>
          <a:bodyPr/>
          <a:lstStyle/>
          <a:p>
            <a:endParaRPr lang="en-US"/>
          </a:p>
        </p:txBody>
      </p:sp>
      <p:sp>
        <p:nvSpPr>
          <p:cNvPr id="7" name="Text Placeholder 6">
            <a:extLst>
              <a:ext uri="{FF2B5EF4-FFF2-40B4-BE49-F238E27FC236}">
                <a16:creationId xmlns:a16="http://schemas.microsoft.com/office/drawing/2014/main" id="{DCBB7BCE-B3FD-3F45-8CF6-7076AFE6516E}"/>
              </a:ext>
            </a:extLst>
          </p:cNvPr>
          <p:cNvSpPr>
            <a:spLocks noGrp="1"/>
          </p:cNvSpPr>
          <p:nvPr>
            <p:ph type="body" sz="quarter" idx="47"/>
          </p:nvPr>
        </p:nvSpPr>
        <p:spPr/>
        <p:txBody>
          <a:bodyPr/>
          <a:lstStyle/>
          <a:p>
            <a:endParaRPr lang="en-US"/>
          </a:p>
        </p:txBody>
      </p:sp>
      <p:sp>
        <p:nvSpPr>
          <p:cNvPr id="8" name="Picture Placeholder 7">
            <a:extLst>
              <a:ext uri="{FF2B5EF4-FFF2-40B4-BE49-F238E27FC236}">
                <a16:creationId xmlns:a16="http://schemas.microsoft.com/office/drawing/2014/main" id="{267E9E99-DCEE-7B4B-8A23-668FC1D934ED}"/>
              </a:ext>
            </a:extLst>
          </p:cNvPr>
          <p:cNvSpPr>
            <a:spLocks noGrp="1"/>
          </p:cNvSpPr>
          <p:nvPr>
            <p:ph type="pic" sz="quarter" idx="48"/>
          </p:nvPr>
        </p:nvSpPr>
        <p:spPr/>
      </p:sp>
      <p:sp>
        <p:nvSpPr>
          <p:cNvPr id="9" name="Text Placeholder 8">
            <a:extLst>
              <a:ext uri="{FF2B5EF4-FFF2-40B4-BE49-F238E27FC236}">
                <a16:creationId xmlns:a16="http://schemas.microsoft.com/office/drawing/2014/main" id="{8FE49385-3A4F-9B48-8996-67D27F59BB62}"/>
              </a:ext>
            </a:extLst>
          </p:cNvPr>
          <p:cNvSpPr>
            <a:spLocks noGrp="1"/>
          </p:cNvSpPr>
          <p:nvPr>
            <p:ph type="body" sz="quarter" idx="50"/>
          </p:nvPr>
        </p:nvSpPr>
        <p:spPr/>
        <p:txBody>
          <a:bodyPr/>
          <a:lstStyle/>
          <a:p>
            <a:endParaRPr lang="en-US"/>
          </a:p>
        </p:txBody>
      </p:sp>
      <p:sp>
        <p:nvSpPr>
          <p:cNvPr id="10" name="Text Placeholder 9">
            <a:extLst>
              <a:ext uri="{FF2B5EF4-FFF2-40B4-BE49-F238E27FC236}">
                <a16:creationId xmlns:a16="http://schemas.microsoft.com/office/drawing/2014/main" id="{00030D8E-C222-514D-82F9-DEFBA4D96204}"/>
              </a:ext>
            </a:extLst>
          </p:cNvPr>
          <p:cNvSpPr>
            <a:spLocks noGrp="1"/>
          </p:cNvSpPr>
          <p:nvPr>
            <p:ph type="body" sz="quarter" idx="51"/>
          </p:nvPr>
        </p:nvSpPr>
        <p:spPr/>
        <p:txBody>
          <a:bodyPr/>
          <a:lstStyle/>
          <a:p>
            <a:endParaRPr lang="en-US"/>
          </a:p>
        </p:txBody>
      </p:sp>
      <p:sp>
        <p:nvSpPr>
          <p:cNvPr id="11" name="Text Placeholder 10">
            <a:extLst>
              <a:ext uri="{FF2B5EF4-FFF2-40B4-BE49-F238E27FC236}">
                <a16:creationId xmlns:a16="http://schemas.microsoft.com/office/drawing/2014/main" id="{7ACB2A42-D229-A149-BB71-DAD86D2554B1}"/>
              </a:ext>
            </a:extLst>
          </p:cNvPr>
          <p:cNvSpPr>
            <a:spLocks noGrp="1"/>
          </p:cNvSpPr>
          <p:nvPr>
            <p:ph type="body" sz="quarter" idx="52"/>
          </p:nvPr>
        </p:nvSpPr>
        <p:spPr/>
        <p:txBody>
          <a:bodyPr/>
          <a:lstStyle/>
          <a:p>
            <a:endParaRPr lang="en-US"/>
          </a:p>
        </p:txBody>
      </p:sp>
      <p:sp>
        <p:nvSpPr>
          <p:cNvPr id="12" name="Text Placeholder 11">
            <a:extLst>
              <a:ext uri="{FF2B5EF4-FFF2-40B4-BE49-F238E27FC236}">
                <a16:creationId xmlns:a16="http://schemas.microsoft.com/office/drawing/2014/main" id="{B284DC58-F46F-724D-9E09-A22D85D44F08}"/>
              </a:ext>
            </a:extLst>
          </p:cNvPr>
          <p:cNvSpPr>
            <a:spLocks noGrp="1"/>
          </p:cNvSpPr>
          <p:nvPr>
            <p:ph type="body" sz="quarter" idx="53"/>
          </p:nvPr>
        </p:nvSpPr>
        <p:spPr/>
        <p:txBody>
          <a:bodyPr/>
          <a:lstStyle/>
          <a:p>
            <a:endParaRPr lang="en-US"/>
          </a:p>
        </p:txBody>
      </p:sp>
      <p:sp>
        <p:nvSpPr>
          <p:cNvPr id="13" name="Text Placeholder 12">
            <a:extLst>
              <a:ext uri="{FF2B5EF4-FFF2-40B4-BE49-F238E27FC236}">
                <a16:creationId xmlns:a16="http://schemas.microsoft.com/office/drawing/2014/main" id="{0C9ED557-2FD6-354F-9FB0-EC7A4944D52C}"/>
              </a:ext>
            </a:extLst>
          </p:cNvPr>
          <p:cNvSpPr>
            <a:spLocks noGrp="1"/>
          </p:cNvSpPr>
          <p:nvPr>
            <p:ph type="body" sz="quarter" idx="54"/>
          </p:nvPr>
        </p:nvSpPr>
        <p:spPr/>
        <p:txBody>
          <a:bodyPr/>
          <a:lstStyle/>
          <a:p>
            <a:endParaRPr lang="en-US" dirty="0"/>
          </a:p>
        </p:txBody>
      </p:sp>
    </p:spTree>
    <p:extLst>
      <p:ext uri="{BB962C8B-B14F-4D97-AF65-F5344CB8AC3E}">
        <p14:creationId xmlns:p14="http://schemas.microsoft.com/office/powerpoint/2010/main" val="39653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04EFA-DD94-1744-90FB-844532799D7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0AF0BFE-E966-6840-8DE6-B045717C1F00}"/>
              </a:ext>
            </a:extLst>
          </p:cNvPr>
          <p:cNvSpPr>
            <a:spLocks noGrp="1"/>
          </p:cNvSpPr>
          <p:nvPr>
            <p:ph type="body" sz="quarter" idx="13"/>
          </p:nvPr>
        </p:nvSpPr>
        <p:spPr/>
        <p:txBody>
          <a:bodyPr/>
          <a:lstStyle/>
          <a:p>
            <a:endParaRPr lang="en-US" dirty="0"/>
          </a:p>
        </p:txBody>
      </p:sp>
      <p:sp>
        <p:nvSpPr>
          <p:cNvPr id="4" name="Picture Placeholder 3">
            <a:extLst>
              <a:ext uri="{FF2B5EF4-FFF2-40B4-BE49-F238E27FC236}">
                <a16:creationId xmlns:a16="http://schemas.microsoft.com/office/drawing/2014/main" id="{CD2D2684-1F35-3B4F-B64E-94CF20BB9338}"/>
              </a:ext>
            </a:extLst>
          </p:cNvPr>
          <p:cNvSpPr>
            <a:spLocks noGrp="1"/>
          </p:cNvSpPr>
          <p:nvPr>
            <p:ph type="pic" sz="quarter" idx="22"/>
          </p:nvPr>
        </p:nvSpPr>
        <p:spPr/>
      </p:sp>
      <p:sp>
        <p:nvSpPr>
          <p:cNvPr id="5" name="Text Placeholder 4">
            <a:extLst>
              <a:ext uri="{FF2B5EF4-FFF2-40B4-BE49-F238E27FC236}">
                <a16:creationId xmlns:a16="http://schemas.microsoft.com/office/drawing/2014/main" id="{180B358D-4E74-5648-A41F-B3C244460EA7}"/>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02DB6FB3-44C3-D949-A448-4511E8A8D49D}"/>
              </a:ext>
            </a:extLst>
          </p:cNvPr>
          <p:cNvSpPr>
            <a:spLocks noGrp="1"/>
          </p:cNvSpPr>
          <p:nvPr>
            <p:ph type="body" sz="quarter" idx="46"/>
          </p:nvPr>
        </p:nvSpPr>
        <p:spPr/>
        <p:txBody>
          <a:bodyPr/>
          <a:lstStyle/>
          <a:p>
            <a:endParaRPr lang="en-US"/>
          </a:p>
        </p:txBody>
      </p:sp>
      <p:sp>
        <p:nvSpPr>
          <p:cNvPr id="7" name="Text Placeholder 6">
            <a:extLst>
              <a:ext uri="{FF2B5EF4-FFF2-40B4-BE49-F238E27FC236}">
                <a16:creationId xmlns:a16="http://schemas.microsoft.com/office/drawing/2014/main" id="{EC2C9D94-F427-004A-857A-0C193953AF36}"/>
              </a:ext>
            </a:extLst>
          </p:cNvPr>
          <p:cNvSpPr>
            <a:spLocks noGrp="1"/>
          </p:cNvSpPr>
          <p:nvPr>
            <p:ph type="body" sz="quarter" idx="47"/>
          </p:nvPr>
        </p:nvSpPr>
        <p:spPr/>
        <p:txBody>
          <a:bodyPr/>
          <a:lstStyle/>
          <a:p>
            <a:endParaRPr lang="en-US"/>
          </a:p>
        </p:txBody>
      </p:sp>
      <p:sp>
        <p:nvSpPr>
          <p:cNvPr id="8" name="Text Placeholder 7">
            <a:extLst>
              <a:ext uri="{FF2B5EF4-FFF2-40B4-BE49-F238E27FC236}">
                <a16:creationId xmlns:a16="http://schemas.microsoft.com/office/drawing/2014/main" id="{CD652DEC-FF1B-B746-93F9-C6FF13D303B0}"/>
              </a:ext>
            </a:extLst>
          </p:cNvPr>
          <p:cNvSpPr>
            <a:spLocks noGrp="1"/>
          </p:cNvSpPr>
          <p:nvPr>
            <p:ph type="body" sz="quarter" idx="48"/>
          </p:nvPr>
        </p:nvSpPr>
        <p:spPr/>
        <p:txBody>
          <a:bodyPr/>
          <a:lstStyle/>
          <a:p>
            <a:endParaRPr lang="en-US"/>
          </a:p>
        </p:txBody>
      </p:sp>
      <p:sp>
        <p:nvSpPr>
          <p:cNvPr id="9" name="Picture Placeholder 8">
            <a:extLst>
              <a:ext uri="{FF2B5EF4-FFF2-40B4-BE49-F238E27FC236}">
                <a16:creationId xmlns:a16="http://schemas.microsoft.com/office/drawing/2014/main" id="{D6F91BB6-85B6-A047-BB77-54240FAA6CB3}"/>
              </a:ext>
            </a:extLst>
          </p:cNvPr>
          <p:cNvSpPr>
            <a:spLocks noGrp="1"/>
          </p:cNvSpPr>
          <p:nvPr>
            <p:ph type="pic" sz="quarter" idx="49"/>
          </p:nvPr>
        </p:nvSpPr>
        <p:spPr/>
      </p:sp>
      <p:sp>
        <p:nvSpPr>
          <p:cNvPr id="10" name="Text Placeholder 9">
            <a:extLst>
              <a:ext uri="{FF2B5EF4-FFF2-40B4-BE49-F238E27FC236}">
                <a16:creationId xmlns:a16="http://schemas.microsoft.com/office/drawing/2014/main" id="{EAAC2D29-3237-BB40-B6E0-0FF948017D67}"/>
              </a:ext>
            </a:extLst>
          </p:cNvPr>
          <p:cNvSpPr>
            <a:spLocks noGrp="1"/>
          </p:cNvSpPr>
          <p:nvPr>
            <p:ph type="body" sz="quarter" idx="50"/>
          </p:nvPr>
        </p:nvSpPr>
        <p:spPr/>
        <p:txBody>
          <a:bodyPr/>
          <a:lstStyle/>
          <a:p>
            <a:endParaRPr lang="en-US"/>
          </a:p>
        </p:txBody>
      </p:sp>
      <p:sp>
        <p:nvSpPr>
          <p:cNvPr id="11" name="Text Placeholder 10">
            <a:extLst>
              <a:ext uri="{FF2B5EF4-FFF2-40B4-BE49-F238E27FC236}">
                <a16:creationId xmlns:a16="http://schemas.microsoft.com/office/drawing/2014/main" id="{650B071E-72EC-A148-A50F-3B36DF7A75FF}"/>
              </a:ext>
            </a:extLst>
          </p:cNvPr>
          <p:cNvSpPr>
            <a:spLocks noGrp="1"/>
          </p:cNvSpPr>
          <p:nvPr>
            <p:ph type="body" sz="quarter" idx="51"/>
          </p:nvPr>
        </p:nvSpPr>
        <p:spPr/>
        <p:txBody>
          <a:bodyPr/>
          <a:lstStyle/>
          <a:p>
            <a:endParaRPr lang="en-US"/>
          </a:p>
        </p:txBody>
      </p:sp>
      <p:sp>
        <p:nvSpPr>
          <p:cNvPr id="12" name="Text Placeholder 11">
            <a:extLst>
              <a:ext uri="{FF2B5EF4-FFF2-40B4-BE49-F238E27FC236}">
                <a16:creationId xmlns:a16="http://schemas.microsoft.com/office/drawing/2014/main" id="{DE089307-0985-924A-9291-CB3835B9BC20}"/>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4AF2D6CE-8797-9A47-B2CB-38E190DC301D}"/>
              </a:ext>
            </a:extLst>
          </p:cNvPr>
          <p:cNvSpPr>
            <a:spLocks noGrp="1"/>
          </p:cNvSpPr>
          <p:nvPr>
            <p:ph type="body" sz="quarter" idx="53"/>
          </p:nvPr>
        </p:nvSpPr>
        <p:spPr/>
        <p:txBody>
          <a:bodyPr/>
          <a:lstStyle/>
          <a:p>
            <a:endParaRPr lang="en-US"/>
          </a:p>
        </p:txBody>
      </p:sp>
      <p:sp>
        <p:nvSpPr>
          <p:cNvPr id="14" name="Picture Placeholder 13">
            <a:extLst>
              <a:ext uri="{FF2B5EF4-FFF2-40B4-BE49-F238E27FC236}">
                <a16:creationId xmlns:a16="http://schemas.microsoft.com/office/drawing/2014/main" id="{F1807AF8-90E9-0F42-B9A6-0AF50DA84EE0}"/>
              </a:ext>
            </a:extLst>
          </p:cNvPr>
          <p:cNvSpPr>
            <a:spLocks noGrp="1"/>
          </p:cNvSpPr>
          <p:nvPr>
            <p:ph type="pic" sz="quarter" idx="54"/>
          </p:nvPr>
        </p:nvSpPr>
        <p:spPr/>
      </p:sp>
      <p:sp>
        <p:nvSpPr>
          <p:cNvPr id="15" name="Text Placeholder 14">
            <a:extLst>
              <a:ext uri="{FF2B5EF4-FFF2-40B4-BE49-F238E27FC236}">
                <a16:creationId xmlns:a16="http://schemas.microsoft.com/office/drawing/2014/main" id="{060DDE88-9DD3-F04A-90A2-7E57F74AAA84}"/>
              </a:ext>
            </a:extLst>
          </p:cNvPr>
          <p:cNvSpPr>
            <a:spLocks noGrp="1"/>
          </p:cNvSpPr>
          <p:nvPr>
            <p:ph type="body" sz="quarter" idx="55"/>
          </p:nvPr>
        </p:nvSpPr>
        <p:spPr/>
        <p:txBody>
          <a:bodyPr/>
          <a:lstStyle/>
          <a:p>
            <a:endParaRPr lang="en-US"/>
          </a:p>
        </p:txBody>
      </p:sp>
      <p:sp>
        <p:nvSpPr>
          <p:cNvPr id="16" name="Text Placeholder 15">
            <a:extLst>
              <a:ext uri="{FF2B5EF4-FFF2-40B4-BE49-F238E27FC236}">
                <a16:creationId xmlns:a16="http://schemas.microsoft.com/office/drawing/2014/main" id="{4D629480-A801-4749-9188-FDECA16D6C7E}"/>
              </a:ext>
            </a:extLst>
          </p:cNvPr>
          <p:cNvSpPr>
            <a:spLocks noGrp="1"/>
          </p:cNvSpPr>
          <p:nvPr>
            <p:ph type="body" sz="quarter" idx="56"/>
          </p:nvPr>
        </p:nvSpPr>
        <p:spPr/>
        <p:txBody>
          <a:bodyPr/>
          <a:lstStyle/>
          <a:p>
            <a:endParaRPr lang="en-US"/>
          </a:p>
        </p:txBody>
      </p:sp>
    </p:spTree>
    <p:extLst>
      <p:ext uri="{BB962C8B-B14F-4D97-AF65-F5344CB8AC3E}">
        <p14:creationId xmlns:p14="http://schemas.microsoft.com/office/powerpoint/2010/main" val="220045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Master">
  <a:themeElements>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ctr">
        <a:spAutoFit/>
      </a:bodyPr>
      <a:lstStyle>
        <a:defPPr algn="ctr">
          <a:lnSpc>
            <a:spcPct val="90000"/>
          </a:lnSpc>
          <a:defRPr sz="2800" dirty="0" smtClean="0">
            <a:solidFill>
              <a:schemeClr val="bg1"/>
            </a:solidFill>
          </a:defRPr>
        </a:defPPr>
      </a:lstStyle>
    </a:spDef>
    <a:lnDef>
      <a:spPr>
        <a:noFill/>
        <a:ln w="14288" cap="flat">
          <a:solidFill>
            <a:schemeClr val="tx2"/>
          </a:solidFill>
          <a:prstDash val="solid"/>
          <a:miter lim="800000"/>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Blackbaud Corporate Powerpoint Template (widescreen) May 2017" id="{09D717DF-6C6E-214F-BFC7-EC5B406F97AD}" vid="{394707F8-01C1-1A48-9B9A-AA46AB5CB3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10.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11.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12.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13.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14.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15.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2.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3.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4.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5.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6.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7.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8.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ppt/theme/themeOverride9.xml><?xml version="1.0" encoding="utf-8"?>
<a:themeOverride xmlns:a="http://schemas.openxmlformats.org/drawingml/2006/main">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F59605FC97D458019AEE8A491DEA3" ma:contentTypeVersion="1" ma:contentTypeDescription="Create a new document." ma:contentTypeScope="" ma:versionID="492c2815cb3afe37f13d3ead2e836e86">
  <xsd:schema xmlns:xsd="http://www.w3.org/2001/XMLSchema" xmlns:xs="http://www.w3.org/2001/XMLSchema" xmlns:p="http://schemas.microsoft.com/office/2006/metadata/properties" xmlns:ns2="http://schemas.microsoft.com/sharepoint/v4" targetNamespace="http://schemas.microsoft.com/office/2006/metadata/properties" ma:root="true" ma:fieldsID="93643d69efb3dc6e95dc5fdf43b8f31b"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A47BF3-E279-489D-9060-B1052162B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5D53A-AFE8-4D9D-96D0-7EF8CBC23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26663</TotalTime>
  <Words>603</Words>
  <Application>Microsoft Office PowerPoint</Application>
  <PresentationFormat>Widescreen</PresentationFormat>
  <Paragraphs>63</Paragraphs>
  <Slides>44</Slides>
  <Notes>1</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Arial Narrow</vt:lpstr>
      <vt:lpstr>Calibri</vt:lpstr>
      <vt:lpstr>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Morbitzer</dc:creator>
  <cp:lastModifiedBy>Hope Rothenberg</cp:lastModifiedBy>
  <cp:revision>250</cp:revision>
  <cp:lastPrinted>2018-06-18T15:36:59Z</cp:lastPrinted>
  <dcterms:modified xsi:type="dcterms:W3CDTF">2020-07-16T14:54:28Z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0x010100FC0F59605FC97D458019AEE8A491DEA3</vt:lpwstr>
  </property>
</Properties>
</file>