
<file path=[Content_Types].xml><?xml version="1.0" encoding="utf-8"?>
<Types xmlns="http://schemas.openxmlformats.org/package/2006/content-types">
  <Default Extension="png" ContentType="image/png"/>
  <Default Extension="svg" ContentType="image/svg+xml"/>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4" r:id="rId3"/>
  </p:sldMasterIdLst>
  <p:notesMasterIdLst>
    <p:notesMasterId r:id="rId25"/>
  </p:notesMasterIdLst>
  <p:handoutMasterIdLst>
    <p:handoutMasterId r:id="rId26"/>
  </p:handoutMasterIdLst>
  <p:sldIdLst>
    <p:sldId id="365" r:id="rId4"/>
    <p:sldId id="430" r:id="rId5"/>
    <p:sldId id="418" r:id="rId6"/>
    <p:sldId id="382" r:id="rId7"/>
    <p:sldId id="383" r:id="rId8"/>
    <p:sldId id="384" r:id="rId9"/>
    <p:sldId id="385" r:id="rId10"/>
    <p:sldId id="388" r:id="rId11"/>
    <p:sldId id="392" r:id="rId12"/>
    <p:sldId id="373" r:id="rId13"/>
    <p:sldId id="397" r:id="rId14"/>
    <p:sldId id="415" r:id="rId15"/>
    <p:sldId id="370" r:id="rId16"/>
    <p:sldId id="417" r:id="rId17"/>
    <p:sldId id="371" r:id="rId18"/>
    <p:sldId id="402" r:id="rId19"/>
    <p:sldId id="404" r:id="rId20"/>
    <p:sldId id="425" r:id="rId21"/>
    <p:sldId id="426" r:id="rId22"/>
    <p:sldId id="274" r:id="rId23"/>
    <p:sldId id="427" r:id="rId24"/>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D24F782A-4CE8-D94F-B671-4D60A144B9E2}">
          <p14:sldIdLst>
            <p14:sldId id="365"/>
            <p14:sldId id="430"/>
            <p14:sldId id="418"/>
          </p14:sldIdLst>
        </p14:section>
        <p14:section name="Title Slides" id="{2146E77D-A061-2241-A19F-3213151121BF}">
          <p14:sldIdLst>
            <p14:sldId id="382"/>
            <p14:sldId id="383"/>
            <p14:sldId id="384"/>
            <p14:sldId id="385"/>
          </p14:sldIdLst>
        </p14:section>
        <p14:section name="Speaker Intro Slides" id="{8326666A-6E08-434D-BA6F-5A365D97A53A}">
          <p14:sldIdLst>
            <p14:sldId id="388"/>
            <p14:sldId id="392"/>
          </p14:sldIdLst>
        </p14:section>
        <p14:section name="Divider Slides" id="{DF72955D-D748-E44C-9B86-653827F2D37E}">
          <p14:sldIdLst>
            <p14:sldId id="373"/>
          </p14:sldIdLst>
        </p14:section>
        <p14:section name="Callout Slides" id="{CA2BE814-6EE4-074C-8707-FBEC0BBCB34E}">
          <p14:sldIdLst>
            <p14:sldId id="397"/>
            <p14:sldId id="415"/>
          </p14:sldIdLst>
        </p14:section>
        <p14:section name="Statistics Slides" id="{37853CA4-95DA-FE41-8098-CB0875231CBA}">
          <p14:sldIdLst>
            <p14:sldId id="370"/>
            <p14:sldId id="417"/>
          </p14:sldIdLst>
        </p14:section>
        <p14:section name="General Use Slides" id="{046B674B-F385-324E-BE8A-91B3A8ED5A4B}">
          <p14:sldIdLst>
            <p14:sldId id="371"/>
          </p14:sldIdLst>
        </p14:section>
        <p14:section name="Image Slides" id="{D2A163F0-08FF-EC4A-A60E-AA613DF44519}">
          <p14:sldIdLst>
            <p14:sldId id="402"/>
            <p14:sldId id="404"/>
          </p14:sldIdLst>
        </p14:section>
        <p14:section name="Wrap-up Slides" id="{4224FAFB-9295-2B4D-B5B0-A28B198DA899}">
          <p14:sldIdLst>
            <p14:sldId id="425"/>
            <p14:sldId id="426"/>
            <p14:sldId id="274"/>
            <p14:sldId id="427"/>
          </p14:sldIdLst>
        </p14:section>
      </p14:sectionLst>
    </p:ext>
    <p:ext uri="{EFAFB233-063F-42B5-8137-9DF3F51BA10A}">
      <p15:sldGuideLst xmlns:p15="http://schemas.microsoft.com/office/powerpoint/2012/main"/>
    </p:ext>
    <p:ext uri="{2D200454-40CA-4A62-9FC3-DE9A4176ACB9}">
      <p15:notesGuideLst xmlns:p15="http://schemas.microsoft.com/office/powerpoint/2012/main">
        <p15:guide id="1" orient="horz" pos="2208" userDrawn="1">
          <p15:clr>
            <a:srgbClr val="A4A3A4"/>
          </p15:clr>
        </p15:guide>
        <p15:guide id="2" pos="292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1FF"/>
    <a:srgbClr val="000000"/>
    <a:srgbClr val="EBEB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84"/>
    <p:restoredTop sz="94107" autoAdjust="0"/>
  </p:normalViewPr>
  <p:slideViewPr>
    <p:cSldViewPr snapToGrid="0">
      <p:cViewPr varScale="1">
        <p:scale>
          <a:sx n="83" d="100"/>
          <a:sy n="83" d="100"/>
        </p:scale>
        <p:origin x="259" y="77"/>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p:scale>
          <a:sx n="1" d="2"/>
          <a:sy n="1" d="2"/>
        </p:scale>
        <p:origin x="5232" y="2168"/>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accent1">
                  <a:tint val="65000"/>
                </a:schemeClr>
              </a:solidFill>
              <a:ln w="19050">
                <a:solidFill>
                  <a:schemeClr val="lt1"/>
                </a:solidFill>
              </a:ln>
              <a:effectLst/>
            </c:spPr>
            <c:extLst>
              <c:ext xmlns:c16="http://schemas.microsoft.com/office/drawing/2014/chart" uri="{C3380CC4-5D6E-409C-BE32-E72D297353CC}">
                <c16:uniqueId val="{00000001-1CD7-B347-9C2D-3970FB73E083}"/>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1CD7-B347-9C2D-3970FB73E083}"/>
              </c:ext>
            </c:extLst>
          </c:dPt>
          <c:dPt>
            <c:idx val="2"/>
            <c:bubble3D val="0"/>
            <c:spPr>
              <a:solidFill>
                <a:schemeClr val="accent1">
                  <a:shade val="65000"/>
                </a:schemeClr>
              </a:solidFill>
              <a:ln w="19050">
                <a:solidFill>
                  <a:schemeClr val="lt1"/>
                </a:solidFill>
              </a:ln>
              <a:effectLst/>
            </c:spPr>
            <c:extLst>
              <c:ext xmlns:c16="http://schemas.microsoft.com/office/drawing/2014/chart" uri="{C3380CC4-5D6E-409C-BE32-E72D297353CC}">
                <c16:uniqueId val="{00000005-1CD7-B347-9C2D-3970FB73E083}"/>
              </c:ext>
            </c:extLst>
          </c:dPt>
          <c:cat>
            <c:numRef>
              <c:f>Sheet1!$A$2:$A$4</c:f>
              <c:numCache>
                <c:formatCode>General</c:formatCode>
                <c:ptCount val="3"/>
              </c:numCache>
            </c:numRef>
          </c:cat>
          <c:val>
            <c:numRef>
              <c:f>Sheet1!$B$2:$B$4</c:f>
              <c:numCache>
                <c:formatCode>General</c:formatCode>
                <c:ptCount val="3"/>
                <c:pt idx="0">
                  <c:v>40</c:v>
                </c:pt>
                <c:pt idx="1">
                  <c:v>80</c:v>
                </c:pt>
              </c:numCache>
            </c:numRef>
          </c:val>
          <c:extLst>
            <c:ext xmlns:c16="http://schemas.microsoft.com/office/drawing/2014/chart" uri="{C3380CC4-5D6E-409C-BE32-E72D297353CC}">
              <c16:uniqueId val="{00000006-1CD7-B347-9C2D-3970FB73E083}"/>
            </c:ext>
          </c:extLst>
        </c:ser>
        <c:dLbls>
          <c:showLegendKey val="0"/>
          <c:showVal val="0"/>
          <c:showCatName val="0"/>
          <c:showSerName val="0"/>
          <c:showPercent val="0"/>
          <c:showBubbleSize val="0"/>
          <c:showLeaderLines val="1"/>
        </c:dLbls>
        <c:firstSliceAng val="0"/>
        <c:holeSize val="80"/>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1">
  <a:schemeClr val="accent1"/>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772AC07-7FD9-8B41-9F5B-5C016869F05B}"/>
              </a:ext>
            </a:extLst>
          </p:cNvPr>
          <p:cNvSpPr>
            <a:spLocks noGrp="1"/>
          </p:cNvSpPr>
          <p:nvPr>
            <p:ph type="hdr" sz="quarter"/>
          </p:nvPr>
        </p:nvSpPr>
        <p:spPr>
          <a:xfrm>
            <a:off x="1" y="0"/>
            <a:ext cx="4029282" cy="351957"/>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9051EAF-19E1-CE41-B2CB-0CFAE0AA87EC}"/>
              </a:ext>
            </a:extLst>
          </p:cNvPr>
          <p:cNvSpPr>
            <a:spLocks noGrp="1"/>
          </p:cNvSpPr>
          <p:nvPr>
            <p:ph type="dt" sz="quarter" idx="1"/>
          </p:nvPr>
        </p:nvSpPr>
        <p:spPr>
          <a:xfrm>
            <a:off x="5265014" y="0"/>
            <a:ext cx="4029282" cy="351957"/>
          </a:xfrm>
          <a:prstGeom prst="rect">
            <a:avLst/>
          </a:prstGeom>
        </p:spPr>
        <p:txBody>
          <a:bodyPr vert="horz" lIns="91440" tIns="45720" rIns="91440" bIns="45720" rtlCol="0"/>
          <a:lstStyle>
            <a:lvl1pPr algn="r">
              <a:defRPr sz="1200"/>
            </a:lvl1pPr>
          </a:lstStyle>
          <a:p>
            <a:fld id="{58B528B3-D139-E343-B2E7-871E5A8990B9}" type="datetimeFigureOut">
              <a:rPr lang="en-US" smtClean="0"/>
              <a:t>2/27/2019</a:t>
            </a:fld>
            <a:endParaRPr lang="en-US"/>
          </a:p>
        </p:txBody>
      </p:sp>
      <p:sp>
        <p:nvSpPr>
          <p:cNvPr id="4" name="Footer Placeholder 3">
            <a:extLst>
              <a:ext uri="{FF2B5EF4-FFF2-40B4-BE49-F238E27FC236}">
                <a16:creationId xmlns:a16="http://schemas.microsoft.com/office/drawing/2014/main" id="{FDE1E832-DF9C-B945-A094-4C98357A4777}"/>
              </a:ext>
            </a:extLst>
          </p:cNvPr>
          <p:cNvSpPr>
            <a:spLocks noGrp="1"/>
          </p:cNvSpPr>
          <p:nvPr>
            <p:ph type="ftr" sz="quarter" idx="2"/>
          </p:nvPr>
        </p:nvSpPr>
        <p:spPr>
          <a:xfrm>
            <a:off x="1" y="6658444"/>
            <a:ext cx="4029282" cy="35195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3D1F9E4-9109-9D4B-A92D-F5DBBF6FAEBB}"/>
              </a:ext>
            </a:extLst>
          </p:cNvPr>
          <p:cNvSpPr>
            <a:spLocks noGrp="1"/>
          </p:cNvSpPr>
          <p:nvPr>
            <p:ph type="sldNum" sz="quarter" idx="3"/>
          </p:nvPr>
        </p:nvSpPr>
        <p:spPr>
          <a:xfrm>
            <a:off x="5265014" y="6658444"/>
            <a:ext cx="4029282" cy="351957"/>
          </a:xfrm>
          <a:prstGeom prst="rect">
            <a:avLst/>
          </a:prstGeom>
        </p:spPr>
        <p:txBody>
          <a:bodyPr vert="horz" lIns="91440" tIns="45720" rIns="91440" bIns="45720" rtlCol="0" anchor="b"/>
          <a:lstStyle>
            <a:lvl1pPr algn="r">
              <a:defRPr sz="1200"/>
            </a:lvl1pPr>
          </a:lstStyle>
          <a:p>
            <a:fld id="{CD9AB3DA-07CC-B546-9391-D6F749A08776}" type="slidenum">
              <a:rPr lang="en-US" smtClean="0"/>
              <a:t>‹#›</a:t>
            </a:fld>
            <a:endParaRPr lang="en-US"/>
          </a:p>
        </p:txBody>
      </p:sp>
    </p:spTree>
    <p:extLst>
      <p:ext uri="{BB962C8B-B14F-4D97-AF65-F5344CB8AC3E}">
        <p14:creationId xmlns:p14="http://schemas.microsoft.com/office/powerpoint/2010/main" val="20164857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195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65014" y="0"/>
            <a:ext cx="4029282" cy="351957"/>
          </a:xfrm>
          <a:prstGeom prst="rect">
            <a:avLst/>
          </a:prstGeom>
        </p:spPr>
        <p:txBody>
          <a:bodyPr vert="horz" lIns="91440" tIns="45720" rIns="91440" bIns="45720" rtlCol="0"/>
          <a:lstStyle>
            <a:lvl1pPr algn="r">
              <a:defRPr sz="1200"/>
            </a:lvl1pPr>
          </a:lstStyle>
          <a:p>
            <a:fld id="{8596B2ED-CC74-4A26-B20C-79BE421A6286}" type="datetimeFigureOut">
              <a:rPr lang="en-US" smtClean="0"/>
              <a:t>2/27/2019</a:t>
            </a:fld>
            <a:endParaRPr lang="en-US"/>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30482" y="3373516"/>
            <a:ext cx="7435436" cy="276058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658444"/>
            <a:ext cx="4029282" cy="35195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65014" y="6658444"/>
            <a:ext cx="4029282" cy="351957"/>
          </a:xfrm>
          <a:prstGeom prst="rect">
            <a:avLst/>
          </a:prstGeom>
        </p:spPr>
        <p:txBody>
          <a:bodyPr vert="horz" lIns="91440" tIns="45720" rIns="91440" bIns="45720" rtlCol="0" anchor="b"/>
          <a:lstStyle>
            <a:lvl1pPr algn="r">
              <a:defRPr sz="1200"/>
            </a:lvl1pPr>
          </a:lstStyle>
          <a:p>
            <a:fld id="{CFA37E7B-B4AE-4EC4-BDF7-E544FB643F80}" type="slidenum">
              <a:rPr lang="en-US" smtClean="0"/>
              <a:t>‹#›</a:t>
            </a:fld>
            <a:endParaRPr lang="en-US"/>
          </a:p>
        </p:txBody>
      </p:sp>
    </p:spTree>
    <p:extLst>
      <p:ext uri="{BB962C8B-B14F-4D97-AF65-F5344CB8AC3E}">
        <p14:creationId xmlns:p14="http://schemas.microsoft.com/office/powerpoint/2010/main" val="888154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3.emf"/></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3.emf"/></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ay Background Green Footer">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8E5B769-9B3D-EE4E-B3B8-8AE512954399}"/>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5" name="Picture 4">
            <a:extLst>
              <a:ext uri="{FF2B5EF4-FFF2-40B4-BE49-F238E27FC236}">
                <a16:creationId xmlns:a16="http://schemas.microsoft.com/office/drawing/2014/main" id="{278532F3-F90B-3543-B6E5-CA8FFB741A11}"/>
              </a:ext>
            </a:extLst>
          </p:cNvPr>
          <p:cNvPicPr>
            <a:picLocks noChangeAspect="1"/>
          </p:cNvPicPr>
          <p:nvPr userDrawn="1"/>
        </p:nvPicPr>
        <p:blipFill>
          <a:blip r:embed="rId2"/>
          <a:stretch>
            <a:fillRect/>
          </a:stretch>
        </p:blipFill>
        <p:spPr>
          <a:xfrm>
            <a:off x="11382934" y="6583022"/>
            <a:ext cx="531043" cy="210413"/>
          </a:xfrm>
          <a:prstGeom prst="rect">
            <a:avLst/>
          </a:prstGeom>
        </p:spPr>
      </p:pic>
      <p:pic>
        <p:nvPicPr>
          <p:cNvPr id="4" name="Picture 3">
            <a:extLst>
              <a:ext uri="{FF2B5EF4-FFF2-40B4-BE49-F238E27FC236}">
                <a16:creationId xmlns:a16="http://schemas.microsoft.com/office/drawing/2014/main" id="{4B211B72-39AB-8E4E-AFA2-12E95A473E3F}"/>
              </a:ext>
            </a:extLst>
          </p:cNvPr>
          <p:cNvPicPr>
            <a:picLocks noChangeAspect="1"/>
          </p:cNvPicPr>
          <p:nvPr userDrawn="1"/>
        </p:nvPicPr>
        <p:blipFill>
          <a:blip r:embed="rId3"/>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3100849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ong Title, Multiple Presenters">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18" name="Picture Placeholder 13">
            <a:extLst>
              <a:ext uri="{FF2B5EF4-FFF2-40B4-BE49-F238E27FC236}">
                <a16:creationId xmlns:a16="http://schemas.microsoft.com/office/drawing/2014/main" id="{95F41F84-0C51-DD45-98C6-D58EF68C1AF0}"/>
              </a:ext>
            </a:extLst>
          </p:cNvPr>
          <p:cNvSpPr>
            <a:spLocks noGrp="1"/>
          </p:cNvSpPr>
          <p:nvPr>
            <p:ph type="pic" sz="quarter" idx="13" hasCustomPrompt="1"/>
          </p:nvPr>
        </p:nvSpPr>
        <p:spPr>
          <a:xfrm>
            <a:off x="0" y="0"/>
            <a:ext cx="12192000" cy="6858000"/>
          </a:xfrm>
          <a:prstGeom prst="rect">
            <a:avLst/>
          </a:prstGeom>
        </p:spPr>
        <p:txBody>
          <a:bodyPr anchor="ctr"/>
          <a:lstStyle>
            <a:lvl1pPr marL="0" indent="0" algn="ctr">
              <a:buFontTx/>
              <a:buNone/>
              <a:defRPr>
                <a:solidFill>
                  <a:schemeClr val="accent5"/>
                </a:solidFill>
              </a:defRPr>
            </a:lvl1pPr>
          </a:lstStyle>
          <a:p>
            <a:r>
              <a:rPr lang="en-US" dirty="0"/>
              <a:t>Insert/Drag Picture Here</a:t>
            </a:r>
          </a:p>
        </p:txBody>
      </p:sp>
      <p:sp>
        <p:nvSpPr>
          <p:cNvPr id="11" name="Text Placeholder 16">
            <a:extLst>
              <a:ext uri="{FF2B5EF4-FFF2-40B4-BE49-F238E27FC236}">
                <a16:creationId xmlns:a16="http://schemas.microsoft.com/office/drawing/2014/main" id="{562AB0E1-5461-D54D-813B-22E6D816259E}"/>
              </a:ext>
            </a:extLst>
          </p:cNvPr>
          <p:cNvSpPr>
            <a:spLocks noGrp="1"/>
          </p:cNvSpPr>
          <p:nvPr>
            <p:ph type="body" sz="quarter" idx="10" hasCustomPrompt="1"/>
          </p:nvPr>
        </p:nvSpPr>
        <p:spPr>
          <a:xfrm>
            <a:off x="1143000" y="838466"/>
            <a:ext cx="7924800" cy="2438400"/>
          </a:xfrm>
          <a:prstGeom prst="rect">
            <a:avLst/>
          </a:prstGeom>
        </p:spPr>
        <p:txBody>
          <a:bodyPr/>
          <a:lstStyle>
            <a:lvl1pPr marL="0" indent="0">
              <a:buFontTx/>
              <a:buNone/>
              <a:defRPr sz="3800" b="1">
                <a:solidFill>
                  <a:schemeClr val="bg1"/>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Longer Presentation Title in Title Case</a:t>
            </a:r>
          </a:p>
        </p:txBody>
      </p:sp>
      <p:sp>
        <p:nvSpPr>
          <p:cNvPr id="19" name="Text Placeholder 19">
            <a:extLst>
              <a:ext uri="{FF2B5EF4-FFF2-40B4-BE49-F238E27FC236}">
                <a16:creationId xmlns:a16="http://schemas.microsoft.com/office/drawing/2014/main" id="{9FA6F515-502F-9545-8FD7-1D4E533F1774}"/>
              </a:ext>
            </a:extLst>
          </p:cNvPr>
          <p:cNvSpPr>
            <a:spLocks noGrp="1"/>
          </p:cNvSpPr>
          <p:nvPr>
            <p:ph type="body" sz="quarter" idx="11" hasCustomPrompt="1"/>
          </p:nvPr>
        </p:nvSpPr>
        <p:spPr>
          <a:xfrm>
            <a:off x="1143000" y="3886200"/>
            <a:ext cx="7620000" cy="381000"/>
          </a:xfrm>
          <a:prstGeom prst="rect">
            <a:avLst/>
          </a:prstGeom>
        </p:spPr>
        <p:txBody>
          <a:bodyPr/>
          <a:lstStyle>
            <a:lvl1pPr marL="0" indent="0">
              <a:buFontTx/>
              <a:buNone/>
              <a:defRPr b="1" i="0" cap="all" baseline="0">
                <a:solidFill>
                  <a:schemeClr val="bg1"/>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MULTIPLE PRESENTER NAMEs, separated by commas</a:t>
            </a:r>
          </a:p>
        </p:txBody>
      </p:sp>
      <p:sp>
        <p:nvSpPr>
          <p:cNvPr id="21" name="Text Placeholder 21">
            <a:extLst>
              <a:ext uri="{FF2B5EF4-FFF2-40B4-BE49-F238E27FC236}">
                <a16:creationId xmlns:a16="http://schemas.microsoft.com/office/drawing/2014/main" id="{D0C92FF0-5D57-C242-9D45-AB6C1CC66A9F}"/>
              </a:ext>
            </a:extLst>
          </p:cNvPr>
          <p:cNvSpPr>
            <a:spLocks noGrp="1"/>
          </p:cNvSpPr>
          <p:nvPr>
            <p:ph type="body" sz="quarter" idx="12" hasCustomPrompt="1"/>
          </p:nvPr>
        </p:nvSpPr>
        <p:spPr>
          <a:xfrm>
            <a:off x="1143000" y="4343400"/>
            <a:ext cx="7315200" cy="457200"/>
          </a:xfrm>
          <a:prstGeom prst="rect">
            <a:avLst/>
          </a:prstGeom>
        </p:spPr>
        <p:txBody>
          <a:bodyPr/>
          <a:lstStyle>
            <a:lvl1pPr marL="0" indent="0">
              <a:buFontTx/>
              <a:buNone/>
              <a:defRPr i="1">
                <a:solidFill>
                  <a:schemeClr val="bg1"/>
                </a:solidFill>
              </a:defRPr>
            </a:lvl1pPr>
            <a:lvl2pPr marL="243834" indent="0">
              <a:buFontTx/>
              <a:buNone/>
              <a:defRPr>
                <a:solidFill>
                  <a:schemeClr val="bg1"/>
                </a:solidFill>
              </a:defRPr>
            </a:lvl2pPr>
            <a:lvl3pPr marL="487668" indent="0">
              <a:buFontTx/>
              <a:buNone/>
              <a:defRPr>
                <a:solidFill>
                  <a:schemeClr val="bg1"/>
                </a:solidFill>
              </a:defRPr>
            </a:lvl3pPr>
            <a:lvl4pPr marL="731502" indent="0">
              <a:buFontTx/>
              <a:buNone/>
              <a:defRPr>
                <a:solidFill>
                  <a:schemeClr val="bg1"/>
                </a:solidFill>
              </a:defRPr>
            </a:lvl4pPr>
            <a:lvl5pPr marL="975336" indent="0">
              <a:buFontTx/>
              <a:buNone/>
              <a:defRPr>
                <a:solidFill>
                  <a:schemeClr val="bg1"/>
                </a:solidFill>
              </a:defRPr>
            </a:lvl5pPr>
          </a:lstStyle>
          <a:p>
            <a:pPr lvl="0"/>
            <a:r>
              <a:rPr lang="en-US" dirty="0"/>
              <a:t>Company Name Italicized</a:t>
            </a:r>
          </a:p>
        </p:txBody>
      </p:sp>
    </p:spTree>
    <p:extLst>
      <p:ext uri="{BB962C8B-B14F-4D97-AF65-F5344CB8AC3E}">
        <p14:creationId xmlns:p14="http://schemas.microsoft.com/office/powerpoint/2010/main" val="1319775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576" userDrawn="1">
          <p15:clr>
            <a:srgbClr val="FBAE40"/>
          </p15:clr>
        </p15:guide>
        <p15:guide id="2" pos="720">
          <p15:clr>
            <a:srgbClr val="FBAE40"/>
          </p15:clr>
        </p15:guide>
        <p15:guide id="4" orient="horz" pos="288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ong Title, Multiple Presenters, Diff Companies">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23" name="Picture Placeholder 13">
            <a:extLst>
              <a:ext uri="{FF2B5EF4-FFF2-40B4-BE49-F238E27FC236}">
                <a16:creationId xmlns:a16="http://schemas.microsoft.com/office/drawing/2014/main" id="{F9B2FAC9-0948-9F4D-B3B9-1F5D231CE58B}"/>
              </a:ext>
            </a:extLst>
          </p:cNvPr>
          <p:cNvSpPr>
            <a:spLocks noGrp="1"/>
          </p:cNvSpPr>
          <p:nvPr>
            <p:ph type="pic" sz="quarter" idx="13" hasCustomPrompt="1"/>
          </p:nvPr>
        </p:nvSpPr>
        <p:spPr>
          <a:xfrm>
            <a:off x="0" y="0"/>
            <a:ext cx="12192000" cy="6858000"/>
          </a:xfrm>
          <a:prstGeom prst="rect">
            <a:avLst/>
          </a:prstGeom>
        </p:spPr>
        <p:txBody>
          <a:bodyPr anchor="ctr"/>
          <a:lstStyle>
            <a:lvl1pPr marL="0" indent="0" algn="ctr">
              <a:buFontTx/>
              <a:buNone/>
              <a:defRPr>
                <a:solidFill>
                  <a:schemeClr val="accent5"/>
                </a:solidFill>
              </a:defRPr>
            </a:lvl1pPr>
          </a:lstStyle>
          <a:p>
            <a:r>
              <a:rPr lang="en-US" dirty="0"/>
              <a:t>Insert/Drag Picture Here</a:t>
            </a:r>
          </a:p>
        </p:txBody>
      </p:sp>
      <p:sp>
        <p:nvSpPr>
          <p:cNvPr id="27" name="Text Placeholder 16">
            <a:extLst>
              <a:ext uri="{FF2B5EF4-FFF2-40B4-BE49-F238E27FC236}">
                <a16:creationId xmlns:a16="http://schemas.microsoft.com/office/drawing/2014/main" id="{018462FB-5255-A246-B247-652DC6007C95}"/>
              </a:ext>
            </a:extLst>
          </p:cNvPr>
          <p:cNvSpPr>
            <a:spLocks noGrp="1"/>
          </p:cNvSpPr>
          <p:nvPr>
            <p:ph type="body" sz="quarter" idx="10" hasCustomPrompt="1"/>
          </p:nvPr>
        </p:nvSpPr>
        <p:spPr>
          <a:xfrm>
            <a:off x="1143000" y="799835"/>
            <a:ext cx="7924800" cy="2438400"/>
          </a:xfrm>
          <a:prstGeom prst="rect">
            <a:avLst/>
          </a:prstGeom>
        </p:spPr>
        <p:txBody>
          <a:bodyPr/>
          <a:lstStyle>
            <a:lvl1pPr marL="0" indent="0">
              <a:buFontTx/>
              <a:buNone/>
              <a:defRPr sz="3800" b="1">
                <a:solidFill>
                  <a:schemeClr val="bg1"/>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Longer Presentation Title in Title Case</a:t>
            </a:r>
          </a:p>
        </p:txBody>
      </p:sp>
      <p:sp>
        <p:nvSpPr>
          <p:cNvPr id="28" name="Text Placeholder 19">
            <a:extLst>
              <a:ext uri="{FF2B5EF4-FFF2-40B4-BE49-F238E27FC236}">
                <a16:creationId xmlns:a16="http://schemas.microsoft.com/office/drawing/2014/main" id="{45E2B8EA-C7F0-9847-9E48-55A9ACCF0EBF}"/>
              </a:ext>
            </a:extLst>
          </p:cNvPr>
          <p:cNvSpPr>
            <a:spLocks noGrp="1"/>
          </p:cNvSpPr>
          <p:nvPr>
            <p:ph type="body" sz="quarter" idx="11" hasCustomPrompt="1"/>
          </p:nvPr>
        </p:nvSpPr>
        <p:spPr>
          <a:xfrm>
            <a:off x="1143000" y="3657600"/>
            <a:ext cx="4038600" cy="379228"/>
          </a:xfrm>
          <a:prstGeom prst="rect">
            <a:avLst/>
          </a:prstGeom>
        </p:spPr>
        <p:txBody>
          <a:bodyPr/>
          <a:lstStyle>
            <a:lvl1pPr marL="0" indent="0">
              <a:buFontTx/>
              <a:buNone/>
              <a:defRPr b="1" i="0" cap="all" baseline="0">
                <a:solidFill>
                  <a:schemeClr val="bg1"/>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PRESENTER NAME ONE</a:t>
            </a:r>
          </a:p>
        </p:txBody>
      </p:sp>
      <p:sp>
        <p:nvSpPr>
          <p:cNvPr id="29" name="Text Placeholder 21">
            <a:extLst>
              <a:ext uri="{FF2B5EF4-FFF2-40B4-BE49-F238E27FC236}">
                <a16:creationId xmlns:a16="http://schemas.microsoft.com/office/drawing/2014/main" id="{9877931E-1C4D-034B-82E0-AE5CC6728606}"/>
              </a:ext>
            </a:extLst>
          </p:cNvPr>
          <p:cNvSpPr>
            <a:spLocks noGrp="1"/>
          </p:cNvSpPr>
          <p:nvPr>
            <p:ph type="body" sz="quarter" idx="12" hasCustomPrompt="1"/>
          </p:nvPr>
        </p:nvSpPr>
        <p:spPr>
          <a:xfrm>
            <a:off x="1143000" y="3962400"/>
            <a:ext cx="4038600" cy="381000"/>
          </a:xfrm>
          <a:prstGeom prst="rect">
            <a:avLst/>
          </a:prstGeom>
        </p:spPr>
        <p:txBody>
          <a:bodyPr/>
          <a:lstStyle>
            <a:lvl1pPr marL="0" indent="0">
              <a:buFontTx/>
              <a:buNone/>
              <a:defRPr i="1">
                <a:solidFill>
                  <a:schemeClr val="bg1"/>
                </a:solidFill>
              </a:defRPr>
            </a:lvl1pPr>
            <a:lvl2pPr marL="243834" indent="0">
              <a:buFontTx/>
              <a:buNone/>
              <a:defRPr>
                <a:solidFill>
                  <a:schemeClr val="bg1"/>
                </a:solidFill>
              </a:defRPr>
            </a:lvl2pPr>
            <a:lvl3pPr marL="487668" indent="0">
              <a:buFontTx/>
              <a:buNone/>
              <a:defRPr>
                <a:solidFill>
                  <a:schemeClr val="bg1"/>
                </a:solidFill>
              </a:defRPr>
            </a:lvl3pPr>
            <a:lvl4pPr marL="731502" indent="0">
              <a:buFontTx/>
              <a:buNone/>
              <a:defRPr>
                <a:solidFill>
                  <a:schemeClr val="bg1"/>
                </a:solidFill>
              </a:defRPr>
            </a:lvl4pPr>
            <a:lvl5pPr marL="975336" indent="0">
              <a:buFontTx/>
              <a:buNone/>
              <a:defRPr>
                <a:solidFill>
                  <a:schemeClr val="bg1"/>
                </a:solidFill>
              </a:defRPr>
            </a:lvl5pPr>
          </a:lstStyle>
          <a:p>
            <a:pPr lvl="0"/>
            <a:r>
              <a:rPr lang="en-US" dirty="0"/>
              <a:t>Company Name Italicized</a:t>
            </a:r>
          </a:p>
        </p:txBody>
      </p:sp>
      <p:sp>
        <p:nvSpPr>
          <p:cNvPr id="30" name="Text Placeholder 19">
            <a:extLst>
              <a:ext uri="{FF2B5EF4-FFF2-40B4-BE49-F238E27FC236}">
                <a16:creationId xmlns:a16="http://schemas.microsoft.com/office/drawing/2014/main" id="{2AF5C0F4-7DA2-3741-B9D9-23DAE23B1401}"/>
              </a:ext>
            </a:extLst>
          </p:cNvPr>
          <p:cNvSpPr>
            <a:spLocks noGrp="1"/>
          </p:cNvSpPr>
          <p:nvPr>
            <p:ph type="body" sz="quarter" idx="20" hasCustomPrompt="1"/>
          </p:nvPr>
        </p:nvSpPr>
        <p:spPr>
          <a:xfrm>
            <a:off x="1143000" y="4724400"/>
            <a:ext cx="4038600" cy="379228"/>
          </a:xfrm>
          <a:prstGeom prst="rect">
            <a:avLst/>
          </a:prstGeom>
        </p:spPr>
        <p:txBody>
          <a:bodyPr/>
          <a:lstStyle>
            <a:lvl1pPr marL="0" indent="0">
              <a:buFontTx/>
              <a:buNone/>
              <a:defRPr b="1" i="0" cap="all" baseline="0">
                <a:solidFill>
                  <a:schemeClr val="bg1"/>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PRESENTER NAME TWO</a:t>
            </a:r>
          </a:p>
        </p:txBody>
      </p:sp>
      <p:sp>
        <p:nvSpPr>
          <p:cNvPr id="31" name="Text Placeholder 21">
            <a:extLst>
              <a:ext uri="{FF2B5EF4-FFF2-40B4-BE49-F238E27FC236}">
                <a16:creationId xmlns:a16="http://schemas.microsoft.com/office/drawing/2014/main" id="{3A5E1ACD-8477-3B45-983E-ADB3F6D616A6}"/>
              </a:ext>
            </a:extLst>
          </p:cNvPr>
          <p:cNvSpPr>
            <a:spLocks noGrp="1"/>
          </p:cNvSpPr>
          <p:nvPr>
            <p:ph type="body" sz="quarter" idx="21" hasCustomPrompt="1"/>
          </p:nvPr>
        </p:nvSpPr>
        <p:spPr>
          <a:xfrm>
            <a:off x="1143000" y="5029200"/>
            <a:ext cx="4038600" cy="381000"/>
          </a:xfrm>
          <a:prstGeom prst="rect">
            <a:avLst/>
          </a:prstGeom>
        </p:spPr>
        <p:txBody>
          <a:bodyPr/>
          <a:lstStyle>
            <a:lvl1pPr marL="0" indent="0">
              <a:buFontTx/>
              <a:buNone/>
              <a:defRPr i="1">
                <a:solidFill>
                  <a:schemeClr val="bg1"/>
                </a:solidFill>
              </a:defRPr>
            </a:lvl1pPr>
            <a:lvl2pPr marL="243834" indent="0">
              <a:buFontTx/>
              <a:buNone/>
              <a:defRPr>
                <a:solidFill>
                  <a:schemeClr val="bg1"/>
                </a:solidFill>
              </a:defRPr>
            </a:lvl2pPr>
            <a:lvl3pPr marL="487668" indent="0">
              <a:buFontTx/>
              <a:buNone/>
              <a:defRPr>
                <a:solidFill>
                  <a:schemeClr val="bg1"/>
                </a:solidFill>
              </a:defRPr>
            </a:lvl3pPr>
            <a:lvl4pPr marL="731502" indent="0">
              <a:buFontTx/>
              <a:buNone/>
              <a:defRPr>
                <a:solidFill>
                  <a:schemeClr val="bg1"/>
                </a:solidFill>
              </a:defRPr>
            </a:lvl4pPr>
            <a:lvl5pPr marL="975336" indent="0">
              <a:buFontTx/>
              <a:buNone/>
              <a:defRPr>
                <a:solidFill>
                  <a:schemeClr val="bg1"/>
                </a:solidFill>
              </a:defRPr>
            </a:lvl5pPr>
          </a:lstStyle>
          <a:p>
            <a:pPr lvl="0"/>
            <a:r>
              <a:rPr lang="en-US" dirty="0"/>
              <a:t>Company Name Italicized</a:t>
            </a:r>
          </a:p>
        </p:txBody>
      </p:sp>
      <p:sp>
        <p:nvSpPr>
          <p:cNvPr id="32" name="Text Placeholder 19">
            <a:extLst>
              <a:ext uri="{FF2B5EF4-FFF2-40B4-BE49-F238E27FC236}">
                <a16:creationId xmlns:a16="http://schemas.microsoft.com/office/drawing/2014/main" id="{031A57F1-A7D7-9446-92F6-84D88BBB7D8C}"/>
              </a:ext>
            </a:extLst>
          </p:cNvPr>
          <p:cNvSpPr>
            <a:spLocks noGrp="1"/>
          </p:cNvSpPr>
          <p:nvPr>
            <p:ph type="body" sz="quarter" idx="22" hasCustomPrompt="1"/>
          </p:nvPr>
        </p:nvSpPr>
        <p:spPr>
          <a:xfrm>
            <a:off x="5486400" y="3657600"/>
            <a:ext cx="4038600" cy="379228"/>
          </a:xfrm>
          <a:prstGeom prst="rect">
            <a:avLst/>
          </a:prstGeom>
        </p:spPr>
        <p:txBody>
          <a:bodyPr/>
          <a:lstStyle>
            <a:lvl1pPr marL="0" indent="0">
              <a:buFontTx/>
              <a:buNone/>
              <a:defRPr b="1" i="0" cap="all" baseline="0">
                <a:solidFill>
                  <a:schemeClr val="bg1"/>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PRESENTER NAME THREE</a:t>
            </a:r>
          </a:p>
        </p:txBody>
      </p:sp>
      <p:sp>
        <p:nvSpPr>
          <p:cNvPr id="33" name="Text Placeholder 21">
            <a:extLst>
              <a:ext uri="{FF2B5EF4-FFF2-40B4-BE49-F238E27FC236}">
                <a16:creationId xmlns:a16="http://schemas.microsoft.com/office/drawing/2014/main" id="{62418D13-DBB5-6B49-949D-8203C48CAF44}"/>
              </a:ext>
            </a:extLst>
          </p:cNvPr>
          <p:cNvSpPr>
            <a:spLocks noGrp="1"/>
          </p:cNvSpPr>
          <p:nvPr>
            <p:ph type="body" sz="quarter" idx="23" hasCustomPrompt="1"/>
          </p:nvPr>
        </p:nvSpPr>
        <p:spPr>
          <a:xfrm>
            <a:off x="5486400" y="3962400"/>
            <a:ext cx="4038600" cy="381000"/>
          </a:xfrm>
          <a:prstGeom prst="rect">
            <a:avLst/>
          </a:prstGeom>
        </p:spPr>
        <p:txBody>
          <a:bodyPr/>
          <a:lstStyle>
            <a:lvl1pPr marL="0" indent="0">
              <a:buFontTx/>
              <a:buNone/>
              <a:defRPr i="1">
                <a:solidFill>
                  <a:schemeClr val="bg1"/>
                </a:solidFill>
              </a:defRPr>
            </a:lvl1pPr>
            <a:lvl2pPr marL="243834" indent="0">
              <a:buFontTx/>
              <a:buNone/>
              <a:defRPr>
                <a:solidFill>
                  <a:schemeClr val="bg1"/>
                </a:solidFill>
              </a:defRPr>
            </a:lvl2pPr>
            <a:lvl3pPr marL="487668" indent="0">
              <a:buFontTx/>
              <a:buNone/>
              <a:defRPr>
                <a:solidFill>
                  <a:schemeClr val="bg1"/>
                </a:solidFill>
              </a:defRPr>
            </a:lvl3pPr>
            <a:lvl4pPr marL="731502" indent="0">
              <a:buFontTx/>
              <a:buNone/>
              <a:defRPr>
                <a:solidFill>
                  <a:schemeClr val="bg1"/>
                </a:solidFill>
              </a:defRPr>
            </a:lvl4pPr>
            <a:lvl5pPr marL="975336" indent="0">
              <a:buFontTx/>
              <a:buNone/>
              <a:defRPr>
                <a:solidFill>
                  <a:schemeClr val="bg1"/>
                </a:solidFill>
              </a:defRPr>
            </a:lvl5pPr>
          </a:lstStyle>
          <a:p>
            <a:pPr lvl="0"/>
            <a:r>
              <a:rPr lang="en-US" dirty="0"/>
              <a:t>Company Name Italicized</a:t>
            </a:r>
          </a:p>
        </p:txBody>
      </p:sp>
      <p:sp>
        <p:nvSpPr>
          <p:cNvPr id="34" name="Text Placeholder 19">
            <a:extLst>
              <a:ext uri="{FF2B5EF4-FFF2-40B4-BE49-F238E27FC236}">
                <a16:creationId xmlns:a16="http://schemas.microsoft.com/office/drawing/2014/main" id="{1E0CC1AA-8A97-2B45-B655-D50A6C68CE3A}"/>
              </a:ext>
            </a:extLst>
          </p:cNvPr>
          <p:cNvSpPr>
            <a:spLocks noGrp="1"/>
          </p:cNvSpPr>
          <p:nvPr>
            <p:ph type="body" sz="quarter" idx="24" hasCustomPrompt="1"/>
          </p:nvPr>
        </p:nvSpPr>
        <p:spPr>
          <a:xfrm>
            <a:off x="5486400" y="4724400"/>
            <a:ext cx="4038600" cy="379228"/>
          </a:xfrm>
          <a:prstGeom prst="rect">
            <a:avLst/>
          </a:prstGeom>
        </p:spPr>
        <p:txBody>
          <a:bodyPr/>
          <a:lstStyle>
            <a:lvl1pPr marL="0" indent="0">
              <a:buFontTx/>
              <a:buNone/>
              <a:defRPr b="1" i="0" cap="all" baseline="0">
                <a:solidFill>
                  <a:schemeClr val="bg1"/>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PRESENTER NAME FOUR</a:t>
            </a:r>
          </a:p>
        </p:txBody>
      </p:sp>
      <p:sp>
        <p:nvSpPr>
          <p:cNvPr id="35" name="Text Placeholder 21">
            <a:extLst>
              <a:ext uri="{FF2B5EF4-FFF2-40B4-BE49-F238E27FC236}">
                <a16:creationId xmlns:a16="http://schemas.microsoft.com/office/drawing/2014/main" id="{35A44470-115C-AB41-9771-61833D9D0199}"/>
              </a:ext>
            </a:extLst>
          </p:cNvPr>
          <p:cNvSpPr>
            <a:spLocks noGrp="1"/>
          </p:cNvSpPr>
          <p:nvPr>
            <p:ph type="body" sz="quarter" idx="25" hasCustomPrompt="1"/>
          </p:nvPr>
        </p:nvSpPr>
        <p:spPr>
          <a:xfrm>
            <a:off x="5486400" y="5029200"/>
            <a:ext cx="4038600" cy="381000"/>
          </a:xfrm>
          <a:prstGeom prst="rect">
            <a:avLst/>
          </a:prstGeom>
        </p:spPr>
        <p:txBody>
          <a:bodyPr/>
          <a:lstStyle>
            <a:lvl1pPr marL="0" indent="0">
              <a:buFontTx/>
              <a:buNone/>
              <a:defRPr i="1">
                <a:solidFill>
                  <a:schemeClr val="bg1"/>
                </a:solidFill>
              </a:defRPr>
            </a:lvl1pPr>
            <a:lvl2pPr marL="243834" indent="0">
              <a:buFontTx/>
              <a:buNone/>
              <a:defRPr>
                <a:solidFill>
                  <a:schemeClr val="bg1"/>
                </a:solidFill>
              </a:defRPr>
            </a:lvl2pPr>
            <a:lvl3pPr marL="487668" indent="0">
              <a:buFontTx/>
              <a:buNone/>
              <a:defRPr>
                <a:solidFill>
                  <a:schemeClr val="bg1"/>
                </a:solidFill>
              </a:defRPr>
            </a:lvl3pPr>
            <a:lvl4pPr marL="731502" indent="0">
              <a:buFontTx/>
              <a:buNone/>
              <a:defRPr>
                <a:solidFill>
                  <a:schemeClr val="bg1"/>
                </a:solidFill>
              </a:defRPr>
            </a:lvl4pPr>
            <a:lvl5pPr marL="975336" indent="0">
              <a:buFontTx/>
              <a:buNone/>
              <a:defRPr>
                <a:solidFill>
                  <a:schemeClr val="bg1"/>
                </a:solidFill>
              </a:defRPr>
            </a:lvl5pPr>
          </a:lstStyle>
          <a:p>
            <a:pPr lvl="0"/>
            <a:r>
              <a:rPr lang="en-US" dirty="0"/>
              <a:t>Company Name Italicized</a:t>
            </a:r>
          </a:p>
        </p:txBody>
      </p:sp>
      <p:pic>
        <p:nvPicPr>
          <p:cNvPr id="3" name="Picture 2">
            <a:extLst>
              <a:ext uri="{FF2B5EF4-FFF2-40B4-BE49-F238E27FC236}">
                <a16:creationId xmlns:a16="http://schemas.microsoft.com/office/drawing/2014/main" id="{202CAE16-0B79-1245-BA05-F8239BEE2D14}"/>
              </a:ext>
            </a:extLst>
          </p:cNvPr>
          <p:cNvPicPr>
            <a:picLocks noChangeAspect="1"/>
          </p:cNvPicPr>
          <p:nvPr userDrawn="1"/>
        </p:nvPicPr>
        <p:blipFill>
          <a:blip r:embed="rId2"/>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2904896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576">
          <p15:clr>
            <a:srgbClr val="FBAE40"/>
          </p15:clr>
        </p15:guide>
        <p15:guide id="2" pos="720">
          <p15:clr>
            <a:srgbClr val="FBAE40"/>
          </p15:clr>
        </p15:guide>
        <p15:guide id="4" orient="horz" pos="288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tro Slide_Single Presenter">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37" name="Text Placeholder 36">
            <a:extLst>
              <a:ext uri="{FF2B5EF4-FFF2-40B4-BE49-F238E27FC236}">
                <a16:creationId xmlns:a16="http://schemas.microsoft.com/office/drawing/2014/main" id="{4E84D288-525A-364F-B660-BFBEBEB1F63A}"/>
              </a:ext>
            </a:extLst>
          </p:cNvPr>
          <p:cNvSpPr>
            <a:spLocks noGrp="1"/>
          </p:cNvSpPr>
          <p:nvPr>
            <p:ph type="body" sz="quarter" idx="10" hasCustomPrompt="1"/>
          </p:nvPr>
        </p:nvSpPr>
        <p:spPr>
          <a:xfrm>
            <a:off x="5029200" y="838200"/>
            <a:ext cx="4800600" cy="457200"/>
          </a:xfrm>
          <a:prstGeom prst="rect">
            <a:avLst/>
          </a:prstGeom>
        </p:spPr>
        <p:txBody>
          <a:bodyPr/>
          <a:lstStyle>
            <a:lvl1pPr marL="0" indent="0" algn="l">
              <a:lnSpc>
                <a:spcPct val="100000"/>
              </a:lnSpc>
              <a:buFontTx/>
              <a:buNone/>
              <a:defRPr sz="2800" b="1">
                <a:solidFill>
                  <a:schemeClr val="bg2"/>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err="1"/>
              <a:t>Firstname</a:t>
            </a:r>
            <a:r>
              <a:rPr lang="en-US" dirty="0"/>
              <a:t> </a:t>
            </a:r>
            <a:r>
              <a:rPr lang="en-US" dirty="0" err="1"/>
              <a:t>Lastname</a:t>
            </a:r>
            <a:endParaRPr lang="en-US" dirty="0"/>
          </a:p>
        </p:txBody>
      </p:sp>
      <p:sp>
        <p:nvSpPr>
          <p:cNvPr id="59" name="Picture Placeholder 58">
            <a:extLst>
              <a:ext uri="{FF2B5EF4-FFF2-40B4-BE49-F238E27FC236}">
                <a16:creationId xmlns:a16="http://schemas.microsoft.com/office/drawing/2014/main" id="{EDE96775-D572-CC4E-9EAB-14CF53826571}"/>
              </a:ext>
            </a:extLst>
          </p:cNvPr>
          <p:cNvSpPr>
            <a:spLocks noGrp="1"/>
          </p:cNvSpPr>
          <p:nvPr>
            <p:ph type="pic" sz="quarter" idx="22" hasCustomPrompt="1"/>
          </p:nvPr>
        </p:nvSpPr>
        <p:spPr>
          <a:xfrm>
            <a:off x="1219200" y="1295400"/>
            <a:ext cx="3048000" cy="3048000"/>
          </a:xfrm>
          <a:prstGeom prst="ellipse">
            <a:avLst/>
          </a:prstGeom>
          <a:noFill/>
        </p:spPr>
        <p:txBody>
          <a:bodyPr/>
          <a:lstStyle>
            <a:lvl1pPr marL="0" indent="0" algn="ctr">
              <a:buFontTx/>
              <a:buNone/>
              <a:defRPr sz="1600" b="1"/>
            </a:lvl1pPr>
          </a:lstStyle>
          <a:p>
            <a:r>
              <a:rPr lang="en-US" dirty="0"/>
              <a:t>Insert/Drag Your Picture Here</a:t>
            </a:r>
          </a:p>
        </p:txBody>
      </p:sp>
      <p:sp>
        <p:nvSpPr>
          <p:cNvPr id="56" name="Text Placeholder 36">
            <a:extLst>
              <a:ext uri="{FF2B5EF4-FFF2-40B4-BE49-F238E27FC236}">
                <a16:creationId xmlns:a16="http://schemas.microsoft.com/office/drawing/2014/main" id="{A4412B82-5085-E54F-AEFD-0646E8503398}"/>
              </a:ext>
            </a:extLst>
          </p:cNvPr>
          <p:cNvSpPr>
            <a:spLocks noGrp="1"/>
          </p:cNvSpPr>
          <p:nvPr>
            <p:ph type="body" sz="quarter" idx="23" hasCustomPrompt="1"/>
          </p:nvPr>
        </p:nvSpPr>
        <p:spPr>
          <a:xfrm>
            <a:off x="5029200" y="1295400"/>
            <a:ext cx="3124200" cy="381000"/>
          </a:xfrm>
          <a:prstGeom prst="rect">
            <a:avLst/>
          </a:prstGeom>
        </p:spPr>
        <p:txBody>
          <a:bodyPr/>
          <a:lstStyle>
            <a:lvl1pPr marL="0" indent="0" algn="l">
              <a:lnSpc>
                <a:spcPct val="100000"/>
              </a:lnSpc>
              <a:buFontTx/>
              <a:buNone/>
              <a:defRPr sz="1800" b="0">
                <a:solidFill>
                  <a:schemeClr val="accent5"/>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a:t>
            </a:r>
            <a:r>
              <a:rPr lang="en-US" dirty="0" err="1"/>
              <a:t>YourTwitterHandle</a:t>
            </a:r>
            <a:endParaRPr lang="en-US" dirty="0"/>
          </a:p>
        </p:txBody>
      </p:sp>
      <p:sp>
        <p:nvSpPr>
          <p:cNvPr id="33" name="TextBox 32">
            <a:extLst>
              <a:ext uri="{FF2B5EF4-FFF2-40B4-BE49-F238E27FC236}">
                <a16:creationId xmlns:a16="http://schemas.microsoft.com/office/drawing/2014/main" id="{52ABEE42-9F23-9A4E-8BD2-7108A2167694}"/>
              </a:ext>
            </a:extLst>
          </p:cNvPr>
          <p:cNvSpPr txBox="1"/>
          <p:nvPr userDrawn="1"/>
        </p:nvSpPr>
        <p:spPr>
          <a:xfrm>
            <a:off x="5032743" y="2679405"/>
            <a:ext cx="2743200" cy="307777"/>
          </a:xfrm>
          <a:prstGeom prst="rect">
            <a:avLst/>
          </a:prstGeom>
          <a:noFill/>
        </p:spPr>
        <p:txBody>
          <a:bodyPr wrap="square" rtlCol="0">
            <a:spAutoFit/>
          </a:bodyPr>
          <a:lstStyle/>
          <a:p>
            <a:pPr algn="l"/>
            <a:r>
              <a:rPr lang="en-US" sz="1400" b="1" dirty="0">
                <a:solidFill>
                  <a:schemeClr val="bg2"/>
                </a:solidFill>
              </a:rPr>
              <a:t>HOMETOWN</a:t>
            </a:r>
          </a:p>
        </p:txBody>
      </p:sp>
      <p:sp>
        <p:nvSpPr>
          <p:cNvPr id="34" name="Text Placeholder 36">
            <a:extLst>
              <a:ext uri="{FF2B5EF4-FFF2-40B4-BE49-F238E27FC236}">
                <a16:creationId xmlns:a16="http://schemas.microsoft.com/office/drawing/2014/main" id="{4B361B3A-6658-8940-A276-78DAFF692BF6}"/>
              </a:ext>
            </a:extLst>
          </p:cNvPr>
          <p:cNvSpPr>
            <a:spLocks noGrp="1"/>
          </p:cNvSpPr>
          <p:nvPr>
            <p:ph type="body" sz="quarter" idx="24" hasCustomPrompt="1"/>
          </p:nvPr>
        </p:nvSpPr>
        <p:spPr>
          <a:xfrm>
            <a:off x="5032742" y="2908005"/>
            <a:ext cx="2941675" cy="368595"/>
          </a:xfrm>
          <a:prstGeom prst="rect">
            <a:avLst/>
          </a:prstGeom>
        </p:spPr>
        <p:txBody>
          <a:bodyPr/>
          <a:lstStyle>
            <a:lvl1pPr marL="0" indent="0" algn="l">
              <a:lnSpc>
                <a:spcPct val="100000"/>
              </a:lnSpc>
              <a:buFontTx/>
              <a:buNone/>
              <a:defRPr sz="1800" b="0">
                <a:solidFill>
                  <a:schemeClr val="accent5"/>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City, State</a:t>
            </a:r>
          </a:p>
        </p:txBody>
      </p:sp>
      <p:sp>
        <p:nvSpPr>
          <p:cNvPr id="35" name="Text Placeholder 36">
            <a:extLst>
              <a:ext uri="{FF2B5EF4-FFF2-40B4-BE49-F238E27FC236}">
                <a16:creationId xmlns:a16="http://schemas.microsoft.com/office/drawing/2014/main" id="{6AB7CF9C-3D5B-5145-94E8-BC855E45511E}"/>
              </a:ext>
            </a:extLst>
          </p:cNvPr>
          <p:cNvSpPr>
            <a:spLocks noGrp="1"/>
          </p:cNvSpPr>
          <p:nvPr>
            <p:ph type="body" sz="quarter" idx="25" hasCustomPrompt="1"/>
          </p:nvPr>
        </p:nvSpPr>
        <p:spPr>
          <a:xfrm>
            <a:off x="5029200" y="3733800"/>
            <a:ext cx="6096000" cy="2133600"/>
          </a:xfrm>
          <a:prstGeom prst="rect">
            <a:avLst/>
          </a:prstGeom>
        </p:spPr>
        <p:txBody>
          <a:bodyPr/>
          <a:lstStyle>
            <a:lvl1pPr marL="0" marR="0" indent="0" algn="l" defTabSz="457189" rtl="0" eaLnBrk="1" fontAlgn="base" latinLnBrk="0" hangingPunct="1">
              <a:lnSpc>
                <a:spcPct val="100000"/>
              </a:lnSpc>
              <a:spcBef>
                <a:spcPts val="1600"/>
              </a:spcBef>
              <a:spcAft>
                <a:spcPct val="0"/>
              </a:spcAft>
              <a:buClrTx/>
              <a:buSzPct val="90000"/>
              <a:buFontTx/>
              <a:buNone/>
              <a:tabLst/>
              <a:defRPr lang="en-US" sz="1800" b="0" kern="1200" dirty="0">
                <a:solidFill>
                  <a:schemeClr val="accent5"/>
                </a:solidFill>
                <a:latin typeface="+mn-lt"/>
                <a:ea typeface="+mn-ea"/>
                <a:cs typeface="Aria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marL="0" lvl="0" indent="0" algn="l" defTabSz="457189" rtl="0" fontAlgn="base">
              <a:lnSpc>
                <a:spcPct val="100000"/>
              </a:lnSpc>
              <a:spcBef>
                <a:spcPts val="1600"/>
              </a:spcBef>
              <a:spcAft>
                <a:spcPct val="0"/>
              </a:spcAft>
              <a:buSzPct val="90000"/>
              <a:buFontTx/>
              <a:buNone/>
            </a:pPr>
            <a:r>
              <a:rPr lang="en-US" dirty="0"/>
              <a:t>Here is where you would include some personal points about yourself and list your personal connection to the philanthropic community (perhaps an interest you have or a favorite experience). This portion is meant to tell the audience a little bit more about who you are.</a:t>
            </a:r>
          </a:p>
        </p:txBody>
      </p:sp>
      <p:sp>
        <p:nvSpPr>
          <p:cNvPr id="26" name="TextBox 25">
            <a:extLst>
              <a:ext uri="{FF2B5EF4-FFF2-40B4-BE49-F238E27FC236}">
                <a16:creationId xmlns:a16="http://schemas.microsoft.com/office/drawing/2014/main" id="{2989EDEB-4ABD-C641-9F56-BDDC3C3E338B}"/>
              </a:ext>
            </a:extLst>
          </p:cNvPr>
          <p:cNvSpPr txBox="1"/>
          <p:nvPr userDrawn="1"/>
        </p:nvSpPr>
        <p:spPr>
          <a:xfrm>
            <a:off x="5029200" y="1885674"/>
            <a:ext cx="2743200" cy="307777"/>
          </a:xfrm>
          <a:prstGeom prst="rect">
            <a:avLst/>
          </a:prstGeom>
          <a:noFill/>
        </p:spPr>
        <p:txBody>
          <a:bodyPr wrap="square" rtlCol="0">
            <a:spAutoFit/>
          </a:bodyPr>
          <a:lstStyle/>
          <a:p>
            <a:pPr algn="l"/>
            <a:r>
              <a:rPr lang="en-US" sz="1400" b="1" dirty="0">
                <a:solidFill>
                  <a:schemeClr val="bg2"/>
                </a:solidFill>
              </a:rPr>
              <a:t>TITLE</a:t>
            </a:r>
          </a:p>
        </p:txBody>
      </p:sp>
      <p:sp>
        <p:nvSpPr>
          <p:cNvPr id="27" name="Text Placeholder 36">
            <a:extLst>
              <a:ext uri="{FF2B5EF4-FFF2-40B4-BE49-F238E27FC236}">
                <a16:creationId xmlns:a16="http://schemas.microsoft.com/office/drawing/2014/main" id="{F85DE4CD-D973-7F43-84E7-28844027E2EF}"/>
              </a:ext>
            </a:extLst>
          </p:cNvPr>
          <p:cNvSpPr>
            <a:spLocks noGrp="1"/>
          </p:cNvSpPr>
          <p:nvPr>
            <p:ph type="body" sz="quarter" idx="26" hasCustomPrompt="1"/>
          </p:nvPr>
        </p:nvSpPr>
        <p:spPr>
          <a:xfrm>
            <a:off x="5029200" y="2114274"/>
            <a:ext cx="5334000" cy="368595"/>
          </a:xfrm>
          <a:prstGeom prst="rect">
            <a:avLst/>
          </a:prstGeom>
        </p:spPr>
        <p:txBody>
          <a:bodyPr/>
          <a:lstStyle>
            <a:lvl1pPr marL="0" indent="0" algn="l">
              <a:lnSpc>
                <a:spcPct val="100000"/>
              </a:lnSpc>
              <a:buFontTx/>
              <a:buNone/>
              <a:defRPr sz="1800" b="0">
                <a:solidFill>
                  <a:schemeClr val="accent5"/>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Your Job Title in Title Case</a:t>
            </a:r>
          </a:p>
        </p:txBody>
      </p:sp>
      <p:pic>
        <p:nvPicPr>
          <p:cNvPr id="21" name="Graphic 20">
            <a:extLst>
              <a:ext uri="{FF2B5EF4-FFF2-40B4-BE49-F238E27FC236}">
                <a16:creationId xmlns:a16="http://schemas.microsoft.com/office/drawing/2014/main" id="{2CDE1378-902B-5740-B8AE-B82186156F5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6200000">
            <a:off x="0" y="4343400"/>
            <a:ext cx="1676400" cy="1676400"/>
          </a:xfrm>
          <a:prstGeom prst="rect">
            <a:avLst/>
          </a:prstGeom>
        </p:spPr>
      </p:pic>
      <p:sp>
        <p:nvSpPr>
          <p:cNvPr id="39" name="TextBox 38">
            <a:extLst>
              <a:ext uri="{FF2B5EF4-FFF2-40B4-BE49-F238E27FC236}">
                <a16:creationId xmlns:a16="http://schemas.microsoft.com/office/drawing/2014/main" id="{01F81DF6-356B-894B-8128-B5CA2D782ED8}"/>
              </a:ext>
            </a:extLst>
          </p:cNvPr>
          <p:cNvSpPr txBox="1"/>
          <p:nvPr userDrawn="1"/>
        </p:nvSpPr>
        <p:spPr>
          <a:xfrm>
            <a:off x="5029200" y="3505200"/>
            <a:ext cx="2743200" cy="307777"/>
          </a:xfrm>
          <a:prstGeom prst="rect">
            <a:avLst/>
          </a:prstGeom>
          <a:noFill/>
        </p:spPr>
        <p:txBody>
          <a:bodyPr wrap="square" rtlCol="0">
            <a:spAutoFit/>
          </a:bodyPr>
          <a:lstStyle/>
          <a:p>
            <a:pPr algn="l"/>
            <a:r>
              <a:rPr lang="en-US" sz="1400" b="1" dirty="0">
                <a:solidFill>
                  <a:schemeClr val="bg2"/>
                </a:solidFill>
              </a:rPr>
              <a:t>ABOUT ME</a:t>
            </a:r>
          </a:p>
        </p:txBody>
      </p:sp>
      <p:sp>
        <p:nvSpPr>
          <p:cNvPr id="23" name="Rectangle 22">
            <a:extLst>
              <a:ext uri="{FF2B5EF4-FFF2-40B4-BE49-F238E27FC236}">
                <a16:creationId xmlns:a16="http://schemas.microsoft.com/office/drawing/2014/main" id="{4C058C6D-E1FF-154B-9DFF-0118CF5A2441}"/>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25" name="Picture 24">
            <a:extLst>
              <a:ext uri="{FF2B5EF4-FFF2-40B4-BE49-F238E27FC236}">
                <a16:creationId xmlns:a16="http://schemas.microsoft.com/office/drawing/2014/main" id="{C68FE1D2-CBE6-A741-8B38-9D5FFEA68ACE}"/>
              </a:ext>
            </a:extLst>
          </p:cNvPr>
          <p:cNvPicPr>
            <a:picLocks noChangeAspect="1"/>
          </p:cNvPicPr>
          <p:nvPr userDrawn="1"/>
        </p:nvPicPr>
        <p:blipFill>
          <a:blip r:embed="rId4"/>
          <a:stretch>
            <a:fillRect/>
          </a:stretch>
        </p:blipFill>
        <p:spPr>
          <a:xfrm>
            <a:off x="11382934" y="6583022"/>
            <a:ext cx="531043" cy="210413"/>
          </a:xfrm>
          <a:prstGeom prst="rect">
            <a:avLst/>
          </a:prstGeom>
        </p:spPr>
      </p:pic>
      <p:pic>
        <p:nvPicPr>
          <p:cNvPr id="14" name="Picture 13">
            <a:extLst>
              <a:ext uri="{FF2B5EF4-FFF2-40B4-BE49-F238E27FC236}">
                <a16:creationId xmlns:a16="http://schemas.microsoft.com/office/drawing/2014/main" id="{A8DFC422-7D09-4C42-A5EB-8A2661F27C45}"/>
              </a:ext>
            </a:extLst>
          </p:cNvPr>
          <p:cNvPicPr>
            <a:picLocks noChangeAspect="1"/>
          </p:cNvPicPr>
          <p:nvPr userDrawn="1"/>
        </p:nvPicPr>
        <p:blipFill>
          <a:blip r:embed="rId5"/>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2296629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tro Slide_2 Presenters">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82" name="Picture Placeholder 58">
            <a:extLst>
              <a:ext uri="{FF2B5EF4-FFF2-40B4-BE49-F238E27FC236}">
                <a16:creationId xmlns:a16="http://schemas.microsoft.com/office/drawing/2014/main" id="{3CB9BE25-DD96-EF46-BF48-F8A207E4D702}"/>
              </a:ext>
            </a:extLst>
          </p:cNvPr>
          <p:cNvSpPr>
            <a:spLocks noGrp="1"/>
          </p:cNvSpPr>
          <p:nvPr>
            <p:ph type="pic" sz="quarter" idx="41" hasCustomPrompt="1"/>
          </p:nvPr>
        </p:nvSpPr>
        <p:spPr>
          <a:xfrm>
            <a:off x="6400800" y="592016"/>
            <a:ext cx="2362200" cy="2362200"/>
          </a:xfrm>
          <a:prstGeom prst="ellipse">
            <a:avLst/>
          </a:prstGeom>
          <a:noFill/>
        </p:spPr>
        <p:txBody>
          <a:bodyPr/>
          <a:lstStyle>
            <a:lvl1pPr marL="0" indent="0" algn="ctr">
              <a:buFontTx/>
              <a:buNone/>
              <a:defRPr sz="1600" b="1"/>
            </a:lvl1pPr>
          </a:lstStyle>
          <a:p>
            <a:r>
              <a:rPr lang="en-US" dirty="0"/>
              <a:t>Insert/Drag Presenter Picture Here</a:t>
            </a:r>
          </a:p>
        </p:txBody>
      </p:sp>
      <p:sp>
        <p:nvSpPr>
          <p:cNvPr id="85" name="TextBox 84">
            <a:extLst>
              <a:ext uri="{FF2B5EF4-FFF2-40B4-BE49-F238E27FC236}">
                <a16:creationId xmlns:a16="http://schemas.microsoft.com/office/drawing/2014/main" id="{82C3D62B-4D05-184C-86B5-C7947D77011E}"/>
              </a:ext>
            </a:extLst>
          </p:cNvPr>
          <p:cNvSpPr txBox="1"/>
          <p:nvPr userDrawn="1"/>
        </p:nvSpPr>
        <p:spPr>
          <a:xfrm>
            <a:off x="6554563" y="4656026"/>
            <a:ext cx="2408275" cy="307777"/>
          </a:xfrm>
          <a:prstGeom prst="rect">
            <a:avLst/>
          </a:prstGeom>
          <a:noFill/>
        </p:spPr>
        <p:txBody>
          <a:bodyPr wrap="square" rtlCol="0">
            <a:spAutoFit/>
          </a:bodyPr>
          <a:lstStyle/>
          <a:p>
            <a:pPr algn="l"/>
            <a:r>
              <a:rPr lang="en-US" sz="1400" b="1" dirty="0">
                <a:solidFill>
                  <a:schemeClr val="bg2"/>
                </a:solidFill>
              </a:rPr>
              <a:t>HOMETOWN</a:t>
            </a:r>
          </a:p>
        </p:txBody>
      </p:sp>
      <p:sp>
        <p:nvSpPr>
          <p:cNvPr id="86" name="Text Placeholder 36">
            <a:extLst>
              <a:ext uri="{FF2B5EF4-FFF2-40B4-BE49-F238E27FC236}">
                <a16:creationId xmlns:a16="http://schemas.microsoft.com/office/drawing/2014/main" id="{058C0C53-2CD6-4042-A7C8-91AB669E03ED}"/>
              </a:ext>
            </a:extLst>
          </p:cNvPr>
          <p:cNvSpPr>
            <a:spLocks noGrp="1"/>
          </p:cNvSpPr>
          <p:nvPr>
            <p:ph type="body" sz="quarter" idx="43" hasCustomPrompt="1"/>
          </p:nvPr>
        </p:nvSpPr>
        <p:spPr>
          <a:xfrm>
            <a:off x="6554562" y="4859226"/>
            <a:ext cx="2738476" cy="381000"/>
          </a:xfrm>
          <a:prstGeom prst="rect">
            <a:avLst/>
          </a:prstGeom>
        </p:spPr>
        <p:txBody>
          <a:bodyPr/>
          <a:lstStyle>
            <a:lvl1pPr marL="0" indent="0" algn="l">
              <a:lnSpc>
                <a:spcPct val="100000"/>
              </a:lnSpc>
              <a:buFontTx/>
              <a:buNone/>
              <a:defRPr sz="1600" b="0">
                <a:solidFill>
                  <a:schemeClr val="accent5"/>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City, State</a:t>
            </a:r>
          </a:p>
        </p:txBody>
      </p:sp>
      <p:sp>
        <p:nvSpPr>
          <p:cNvPr id="87" name="TextBox 86">
            <a:extLst>
              <a:ext uri="{FF2B5EF4-FFF2-40B4-BE49-F238E27FC236}">
                <a16:creationId xmlns:a16="http://schemas.microsoft.com/office/drawing/2014/main" id="{8BC3E7F5-6A2D-C44C-90C9-9A6CA1EFEB0A}"/>
              </a:ext>
            </a:extLst>
          </p:cNvPr>
          <p:cNvSpPr txBox="1"/>
          <p:nvPr userDrawn="1"/>
        </p:nvSpPr>
        <p:spPr>
          <a:xfrm>
            <a:off x="6553200" y="4032746"/>
            <a:ext cx="2743200" cy="307777"/>
          </a:xfrm>
          <a:prstGeom prst="rect">
            <a:avLst/>
          </a:prstGeom>
          <a:noFill/>
        </p:spPr>
        <p:txBody>
          <a:bodyPr wrap="square" rtlCol="0">
            <a:spAutoFit/>
          </a:bodyPr>
          <a:lstStyle/>
          <a:p>
            <a:pPr algn="l"/>
            <a:r>
              <a:rPr lang="en-US" sz="1400" b="1" dirty="0">
                <a:solidFill>
                  <a:schemeClr val="bg2"/>
                </a:solidFill>
              </a:rPr>
              <a:t>TITLE</a:t>
            </a:r>
          </a:p>
        </p:txBody>
      </p:sp>
      <p:sp>
        <p:nvSpPr>
          <p:cNvPr id="88" name="Text Placeholder 36">
            <a:extLst>
              <a:ext uri="{FF2B5EF4-FFF2-40B4-BE49-F238E27FC236}">
                <a16:creationId xmlns:a16="http://schemas.microsoft.com/office/drawing/2014/main" id="{AC28CEC8-8796-C94A-9CF6-75B4FBF162D5}"/>
              </a:ext>
            </a:extLst>
          </p:cNvPr>
          <p:cNvSpPr>
            <a:spLocks noGrp="1"/>
          </p:cNvSpPr>
          <p:nvPr>
            <p:ph type="body" sz="quarter" idx="44" hasCustomPrompt="1"/>
          </p:nvPr>
        </p:nvSpPr>
        <p:spPr>
          <a:xfrm>
            <a:off x="6553200" y="4229596"/>
            <a:ext cx="4800600" cy="368595"/>
          </a:xfrm>
          <a:prstGeom prst="rect">
            <a:avLst/>
          </a:prstGeom>
        </p:spPr>
        <p:txBody>
          <a:bodyPr/>
          <a:lstStyle>
            <a:lvl1pPr marL="0" indent="0" algn="l">
              <a:lnSpc>
                <a:spcPct val="100000"/>
              </a:lnSpc>
              <a:buFontTx/>
              <a:buNone/>
              <a:defRPr sz="1600" b="0">
                <a:solidFill>
                  <a:schemeClr val="accent5"/>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Your Job Title in Title Case</a:t>
            </a:r>
          </a:p>
        </p:txBody>
      </p:sp>
      <p:sp>
        <p:nvSpPr>
          <p:cNvPr id="89" name="Text Placeholder 36">
            <a:extLst>
              <a:ext uri="{FF2B5EF4-FFF2-40B4-BE49-F238E27FC236}">
                <a16:creationId xmlns:a16="http://schemas.microsoft.com/office/drawing/2014/main" id="{C52BD408-97C5-2A47-8070-26FD12D76033}"/>
              </a:ext>
            </a:extLst>
          </p:cNvPr>
          <p:cNvSpPr>
            <a:spLocks noGrp="1"/>
          </p:cNvSpPr>
          <p:nvPr>
            <p:ph type="body" sz="quarter" idx="45" hasCustomPrompt="1"/>
          </p:nvPr>
        </p:nvSpPr>
        <p:spPr>
          <a:xfrm>
            <a:off x="6553200" y="3182816"/>
            <a:ext cx="4800600" cy="457200"/>
          </a:xfrm>
          <a:prstGeom prst="rect">
            <a:avLst/>
          </a:prstGeom>
        </p:spPr>
        <p:txBody>
          <a:bodyPr/>
          <a:lstStyle>
            <a:lvl1pPr marL="0" indent="0" algn="l">
              <a:lnSpc>
                <a:spcPct val="100000"/>
              </a:lnSpc>
              <a:buFontTx/>
              <a:buNone/>
              <a:defRPr sz="2400" b="1">
                <a:solidFill>
                  <a:schemeClr val="bg2"/>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err="1"/>
              <a:t>Firstname</a:t>
            </a:r>
            <a:r>
              <a:rPr lang="en-US" dirty="0"/>
              <a:t> </a:t>
            </a:r>
            <a:r>
              <a:rPr lang="en-US" dirty="0" err="1"/>
              <a:t>Lastname</a:t>
            </a:r>
            <a:endParaRPr lang="en-US" dirty="0"/>
          </a:p>
        </p:txBody>
      </p:sp>
      <p:sp>
        <p:nvSpPr>
          <p:cNvPr id="90" name="Text Placeholder 36">
            <a:extLst>
              <a:ext uri="{FF2B5EF4-FFF2-40B4-BE49-F238E27FC236}">
                <a16:creationId xmlns:a16="http://schemas.microsoft.com/office/drawing/2014/main" id="{858B1457-D469-4E49-9979-15F2F0DC23F7}"/>
              </a:ext>
            </a:extLst>
          </p:cNvPr>
          <p:cNvSpPr>
            <a:spLocks noGrp="1"/>
          </p:cNvSpPr>
          <p:nvPr>
            <p:ph type="body" sz="quarter" idx="46" hasCustomPrompt="1"/>
          </p:nvPr>
        </p:nvSpPr>
        <p:spPr>
          <a:xfrm>
            <a:off x="6553200" y="3590681"/>
            <a:ext cx="3124200" cy="381000"/>
          </a:xfrm>
          <a:prstGeom prst="rect">
            <a:avLst/>
          </a:prstGeom>
        </p:spPr>
        <p:txBody>
          <a:bodyPr/>
          <a:lstStyle>
            <a:lvl1pPr marL="0" indent="0" algn="l">
              <a:lnSpc>
                <a:spcPct val="100000"/>
              </a:lnSpc>
              <a:buFontTx/>
              <a:buNone/>
              <a:defRPr sz="1600" b="0">
                <a:solidFill>
                  <a:schemeClr val="accent5"/>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a:t>
            </a:r>
            <a:r>
              <a:rPr lang="en-US" dirty="0" err="1"/>
              <a:t>YourTwitterHandle</a:t>
            </a:r>
            <a:endParaRPr lang="en-US" dirty="0"/>
          </a:p>
        </p:txBody>
      </p:sp>
      <p:sp>
        <p:nvSpPr>
          <p:cNvPr id="91" name="TextBox 90">
            <a:extLst>
              <a:ext uri="{FF2B5EF4-FFF2-40B4-BE49-F238E27FC236}">
                <a16:creationId xmlns:a16="http://schemas.microsoft.com/office/drawing/2014/main" id="{BDAB64CB-BAFD-B347-AE4E-1B2AF6D53376}"/>
              </a:ext>
            </a:extLst>
          </p:cNvPr>
          <p:cNvSpPr txBox="1"/>
          <p:nvPr userDrawn="1"/>
        </p:nvSpPr>
        <p:spPr>
          <a:xfrm>
            <a:off x="6553200" y="5318373"/>
            <a:ext cx="1752600" cy="307777"/>
          </a:xfrm>
          <a:prstGeom prst="rect">
            <a:avLst/>
          </a:prstGeom>
          <a:noFill/>
        </p:spPr>
        <p:txBody>
          <a:bodyPr wrap="square" rtlCol="0">
            <a:spAutoFit/>
          </a:bodyPr>
          <a:lstStyle/>
          <a:p>
            <a:pPr algn="l"/>
            <a:r>
              <a:rPr lang="en-US" sz="1400" b="1" dirty="0">
                <a:solidFill>
                  <a:schemeClr val="bg2"/>
                </a:solidFill>
              </a:rPr>
              <a:t>I BELIEVE</a:t>
            </a:r>
          </a:p>
        </p:txBody>
      </p:sp>
      <p:sp>
        <p:nvSpPr>
          <p:cNvPr id="92" name="Text Placeholder 36">
            <a:extLst>
              <a:ext uri="{FF2B5EF4-FFF2-40B4-BE49-F238E27FC236}">
                <a16:creationId xmlns:a16="http://schemas.microsoft.com/office/drawing/2014/main" id="{D6B1EDB1-0158-D242-AE3B-65E277162FFA}"/>
              </a:ext>
            </a:extLst>
          </p:cNvPr>
          <p:cNvSpPr>
            <a:spLocks noGrp="1"/>
          </p:cNvSpPr>
          <p:nvPr>
            <p:ph type="body" sz="quarter" idx="47" hasCustomPrompt="1"/>
          </p:nvPr>
        </p:nvSpPr>
        <p:spPr>
          <a:xfrm>
            <a:off x="6553200" y="5523038"/>
            <a:ext cx="4800600" cy="762000"/>
          </a:xfrm>
          <a:prstGeom prst="rect">
            <a:avLst/>
          </a:prstGeom>
        </p:spPr>
        <p:txBody>
          <a:bodyPr/>
          <a:lstStyle>
            <a:lvl1pPr marL="0" indent="0" algn="l">
              <a:lnSpc>
                <a:spcPct val="100000"/>
              </a:lnSpc>
              <a:buFontTx/>
              <a:buNone/>
              <a:defRPr sz="1600" b="0">
                <a:solidFill>
                  <a:schemeClr val="accent5"/>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A short personal life motto</a:t>
            </a:r>
          </a:p>
        </p:txBody>
      </p:sp>
      <p:sp>
        <p:nvSpPr>
          <p:cNvPr id="93" name="Picture Placeholder 58">
            <a:extLst>
              <a:ext uri="{FF2B5EF4-FFF2-40B4-BE49-F238E27FC236}">
                <a16:creationId xmlns:a16="http://schemas.microsoft.com/office/drawing/2014/main" id="{04B71964-E892-4141-ADEE-6B117328C0DC}"/>
              </a:ext>
            </a:extLst>
          </p:cNvPr>
          <p:cNvSpPr>
            <a:spLocks noGrp="1"/>
          </p:cNvSpPr>
          <p:nvPr>
            <p:ph type="pic" sz="quarter" idx="48" hasCustomPrompt="1"/>
          </p:nvPr>
        </p:nvSpPr>
        <p:spPr>
          <a:xfrm>
            <a:off x="838200" y="592016"/>
            <a:ext cx="2362200" cy="2362200"/>
          </a:xfrm>
          <a:prstGeom prst="ellipse">
            <a:avLst/>
          </a:prstGeom>
          <a:noFill/>
        </p:spPr>
        <p:txBody>
          <a:bodyPr/>
          <a:lstStyle>
            <a:lvl1pPr marL="0" indent="0" algn="ctr">
              <a:buFontTx/>
              <a:buNone/>
              <a:defRPr sz="1600" b="1"/>
            </a:lvl1pPr>
          </a:lstStyle>
          <a:p>
            <a:r>
              <a:rPr lang="en-US" dirty="0"/>
              <a:t>Insert/Drag Presenter Picture Here</a:t>
            </a:r>
          </a:p>
        </p:txBody>
      </p:sp>
      <p:sp>
        <p:nvSpPr>
          <p:cNvPr id="96" name="TextBox 95">
            <a:extLst>
              <a:ext uri="{FF2B5EF4-FFF2-40B4-BE49-F238E27FC236}">
                <a16:creationId xmlns:a16="http://schemas.microsoft.com/office/drawing/2014/main" id="{B1C48700-74D9-3B4E-A192-72DDBB61B97A}"/>
              </a:ext>
            </a:extLst>
          </p:cNvPr>
          <p:cNvSpPr txBox="1"/>
          <p:nvPr userDrawn="1"/>
        </p:nvSpPr>
        <p:spPr>
          <a:xfrm>
            <a:off x="984874" y="4656026"/>
            <a:ext cx="2408275" cy="307777"/>
          </a:xfrm>
          <a:prstGeom prst="rect">
            <a:avLst/>
          </a:prstGeom>
          <a:noFill/>
        </p:spPr>
        <p:txBody>
          <a:bodyPr wrap="square" rtlCol="0">
            <a:spAutoFit/>
          </a:bodyPr>
          <a:lstStyle/>
          <a:p>
            <a:pPr algn="l"/>
            <a:r>
              <a:rPr lang="en-US" sz="1400" b="1" dirty="0">
                <a:solidFill>
                  <a:schemeClr val="bg2"/>
                </a:solidFill>
              </a:rPr>
              <a:t>HOMETOWN</a:t>
            </a:r>
          </a:p>
        </p:txBody>
      </p:sp>
      <p:sp>
        <p:nvSpPr>
          <p:cNvPr id="97" name="Text Placeholder 36">
            <a:extLst>
              <a:ext uri="{FF2B5EF4-FFF2-40B4-BE49-F238E27FC236}">
                <a16:creationId xmlns:a16="http://schemas.microsoft.com/office/drawing/2014/main" id="{C42CAD17-6C7C-1E46-8C42-C0FBA9167E66}"/>
              </a:ext>
            </a:extLst>
          </p:cNvPr>
          <p:cNvSpPr>
            <a:spLocks noGrp="1"/>
          </p:cNvSpPr>
          <p:nvPr>
            <p:ph type="body" sz="quarter" idx="50" hasCustomPrompt="1"/>
          </p:nvPr>
        </p:nvSpPr>
        <p:spPr>
          <a:xfrm>
            <a:off x="984873" y="4859226"/>
            <a:ext cx="2744337" cy="381000"/>
          </a:xfrm>
          <a:prstGeom prst="rect">
            <a:avLst/>
          </a:prstGeom>
        </p:spPr>
        <p:txBody>
          <a:bodyPr/>
          <a:lstStyle>
            <a:lvl1pPr marL="0" indent="0" algn="l">
              <a:lnSpc>
                <a:spcPct val="100000"/>
              </a:lnSpc>
              <a:buFontTx/>
              <a:buNone/>
              <a:defRPr sz="1600" b="0">
                <a:solidFill>
                  <a:schemeClr val="accent5"/>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City, State</a:t>
            </a:r>
          </a:p>
        </p:txBody>
      </p:sp>
      <p:sp>
        <p:nvSpPr>
          <p:cNvPr id="98" name="TextBox 97">
            <a:extLst>
              <a:ext uri="{FF2B5EF4-FFF2-40B4-BE49-F238E27FC236}">
                <a16:creationId xmlns:a16="http://schemas.microsoft.com/office/drawing/2014/main" id="{70E76457-2AE8-384D-A50E-04B1191ED682}"/>
              </a:ext>
            </a:extLst>
          </p:cNvPr>
          <p:cNvSpPr txBox="1"/>
          <p:nvPr userDrawn="1"/>
        </p:nvSpPr>
        <p:spPr>
          <a:xfrm>
            <a:off x="990600" y="4032746"/>
            <a:ext cx="2743200" cy="307777"/>
          </a:xfrm>
          <a:prstGeom prst="rect">
            <a:avLst/>
          </a:prstGeom>
          <a:noFill/>
        </p:spPr>
        <p:txBody>
          <a:bodyPr wrap="square" rtlCol="0">
            <a:spAutoFit/>
          </a:bodyPr>
          <a:lstStyle/>
          <a:p>
            <a:pPr algn="l"/>
            <a:r>
              <a:rPr lang="en-US" sz="1400" b="1" dirty="0">
                <a:solidFill>
                  <a:schemeClr val="bg2"/>
                </a:solidFill>
              </a:rPr>
              <a:t>TITLE</a:t>
            </a:r>
          </a:p>
        </p:txBody>
      </p:sp>
      <p:sp>
        <p:nvSpPr>
          <p:cNvPr id="99" name="Text Placeholder 36">
            <a:extLst>
              <a:ext uri="{FF2B5EF4-FFF2-40B4-BE49-F238E27FC236}">
                <a16:creationId xmlns:a16="http://schemas.microsoft.com/office/drawing/2014/main" id="{C0E37C12-5A6E-1142-B270-917471FC6E6C}"/>
              </a:ext>
            </a:extLst>
          </p:cNvPr>
          <p:cNvSpPr>
            <a:spLocks noGrp="1"/>
          </p:cNvSpPr>
          <p:nvPr>
            <p:ph type="body" sz="quarter" idx="51" hasCustomPrompt="1"/>
          </p:nvPr>
        </p:nvSpPr>
        <p:spPr>
          <a:xfrm>
            <a:off x="990600" y="4229596"/>
            <a:ext cx="4800600" cy="368595"/>
          </a:xfrm>
          <a:prstGeom prst="rect">
            <a:avLst/>
          </a:prstGeom>
        </p:spPr>
        <p:txBody>
          <a:bodyPr/>
          <a:lstStyle>
            <a:lvl1pPr marL="0" indent="0" algn="l">
              <a:lnSpc>
                <a:spcPct val="100000"/>
              </a:lnSpc>
              <a:buFontTx/>
              <a:buNone/>
              <a:defRPr sz="1600" b="0">
                <a:solidFill>
                  <a:schemeClr val="accent5"/>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Your Job Title in Title Case</a:t>
            </a:r>
          </a:p>
        </p:txBody>
      </p:sp>
      <p:sp>
        <p:nvSpPr>
          <p:cNvPr id="100" name="Text Placeholder 36">
            <a:extLst>
              <a:ext uri="{FF2B5EF4-FFF2-40B4-BE49-F238E27FC236}">
                <a16:creationId xmlns:a16="http://schemas.microsoft.com/office/drawing/2014/main" id="{BD05D02D-9971-1F47-A5D5-BB9B7B124DCD}"/>
              </a:ext>
            </a:extLst>
          </p:cNvPr>
          <p:cNvSpPr>
            <a:spLocks noGrp="1"/>
          </p:cNvSpPr>
          <p:nvPr>
            <p:ph type="body" sz="quarter" idx="52" hasCustomPrompt="1"/>
          </p:nvPr>
        </p:nvSpPr>
        <p:spPr>
          <a:xfrm>
            <a:off x="990600" y="3182816"/>
            <a:ext cx="4800600" cy="457200"/>
          </a:xfrm>
          <a:prstGeom prst="rect">
            <a:avLst/>
          </a:prstGeom>
        </p:spPr>
        <p:txBody>
          <a:bodyPr/>
          <a:lstStyle>
            <a:lvl1pPr marL="0" indent="0" algn="l">
              <a:lnSpc>
                <a:spcPct val="100000"/>
              </a:lnSpc>
              <a:buFontTx/>
              <a:buNone/>
              <a:defRPr sz="2400" b="1">
                <a:solidFill>
                  <a:schemeClr val="bg2"/>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err="1"/>
              <a:t>Firstname</a:t>
            </a:r>
            <a:r>
              <a:rPr lang="en-US" dirty="0"/>
              <a:t> </a:t>
            </a:r>
            <a:r>
              <a:rPr lang="en-US" dirty="0" err="1"/>
              <a:t>Lastname</a:t>
            </a:r>
            <a:endParaRPr lang="en-US" dirty="0"/>
          </a:p>
        </p:txBody>
      </p:sp>
      <p:sp>
        <p:nvSpPr>
          <p:cNvPr id="101" name="Text Placeholder 36">
            <a:extLst>
              <a:ext uri="{FF2B5EF4-FFF2-40B4-BE49-F238E27FC236}">
                <a16:creationId xmlns:a16="http://schemas.microsoft.com/office/drawing/2014/main" id="{60926D32-87E2-5E45-9469-C6676D54B52A}"/>
              </a:ext>
            </a:extLst>
          </p:cNvPr>
          <p:cNvSpPr>
            <a:spLocks noGrp="1"/>
          </p:cNvSpPr>
          <p:nvPr>
            <p:ph type="body" sz="quarter" idx="53" hasCustomPrompt="1"/>
          </p:nvPr>
        </p:nvSpPr>
        <p:spPr>
          <a:xfrm>
            <a:off x="990600" y="3590681"/>
            <a:ext cx="3124200" cy="381000"/>
          </a:xfrm>
          <a:prstGeom prst="rect">
            <a:avLst/>
          </a:prstGeom>
        </p:spPr>
        <p:txBody>
          <a:bodyPr/>
          <a:lstStyle>
            <a:lvl1pPr marL="0" indent="0" algn="l">
              <a:lnSpc>
                <a:spcPct val="100000"/>
              </a:lnSpc>
              <a:buFontTx/>
              <a:buNone/>
              <a:defRPr sz="1600" b="0">
                <a:solidFill>
                  <a:schemeClr val="accent5"/>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a:t>
            </a:r>
            <a:r>
              <a:rPr lang="en-US" dirty="0" err="1"/>
              <a:t>YourTwitterHandle</a:t>
            </a:r>
            <a:endParaRPr lang="en-US" dirty="0"/>
          </a:p>
        </p:txBody>
      </p:sp>
      <p:sp>
        <p:nvSpPr>
          <p:cNvPr id="102" name="TextBox 101">
            <a:extLst>
              <a:ext uri="{FF2B5EF4-FFF2-40B4-BE49-F238E27FC236}">
                <a16:creationId xmlns:a16="http://schemas.microsoft.com/office/drawing/2014/main" id="{30D3BDCB-CCB6-FE4B-BBE9-02FE626C3BC2}"/>
              </a:ext>
            </a:extLst>
          </p:cNvPr>
          <p:cNvSpPr txBox="1"/>
          <p:nvPr userDrawn="1"/>
        </p:nvSpPr>
        <p:spPr>
          <a:xfrm>
            <a:off x="990600" y="5318373"/>
            <a:ext cx="1752600" cy="307777"/>
          </a:xfrm>
          <a:prstGeom prst="rect">
            <a:avLst/>
          </a:prstGeom>
          <a:noFill/>
        </p:spPr>
        <p:txBody>
          <a:bodyPr wrap="square" rtlCol="0">
            <a:spAutoFit/>
          </a:bodyPr>
          <a:lstStyle/>
          <a:p>
            <a:pPr algn="l"/>
            <a:r>
              <a:rPr lang="en-US" sz="1400" b="1" dirty="0">
                <a:solidFill>
                  <a:schemeClr val="bg2"/>
                </a:solidFill>
              </a:rPr>
              <a:t>I BELIEVE</a:t>
            </a:r>
          </a:p>
        </p:txBody>
      </p:sp>
      <p:sp>
        <p:nvSpPr>
          <p:cNvPr id="103" name="Text Placeholder 36">
            <a:extLst>
              <a:ext uri="{FF2B5EF4-FFF2-40B4-BE49-F238E27FC236}">
                <a16:creationId xmlns:a16="http://schemas.microsoft.com/office/drawing/2014/main" id="{7F4C734B-BFD1-364C-8BE5-CA145DD54974}"/>
              </a:ext>
            </a:extLst>
          </p:cNvPr>
          <p:cNvSpPr>
            <a:spLocks noGrp="1"/>
          </p:cNvSpPr>
          <p:nvPr>
            <p:ph type="body" sz="quarter" idx="54" hasCustomPrompt="1"/>
          </p:nvPr>
        </p:nvSpPr>
        <p:spPr>
          <a:xfrm>
            <a:off x="990600" y="5523038"/>
            <a:ext cx="4800600" cy="762000"/>
          </a:xfrm>
          <a:prstGeom prst="rect">
            <a:avLst/>
          </a:prstGeom>
        </p:spPr>
        <p:txBody>
          <a:bodyPr/>
          <a:lstStyle>
            <a:lvl1pPr marL="0" indent="0" algn="l">
              <a:lnSpc>
                <a:spcPct val="100000"/>
              </a:lnSpc>
              <a:buFontTx/>
              <a:buNone/>
              <a:defRPr sz="1600" b="0">
                <a:solidFill>
                  <a:schemeClr val="accent5"/>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A short personal life motto</a:t>
            </a:r>
          </a:p>
        </p:txBody>
      </p:sp>
      <p:sp>
        <p:nvSpPr>
          <p:cNvPr id="31" name="Rectangle 30">
            <a:extLst>
              <a:ext uri="{FF2B5EF4-FFF2-40B4-BE49-F238E27FC236}">
                <a16:creationId xmlns:a16="http://schemas.microsoft.com/office/drawing/2014/main" id="{AFCD0B8B-A21E-DA45-A567-02A065594F67}"/>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32" name="Picture 31">
            <a:extLst>
              <a:ext uri="{FF2B5EF4-FFF2-40B4-BE49-F238E27FC236}">
                <a16:creationId xmlns:a16="http://schemas.microsoft.com/office/drawing/2014/main" id="{A26955A0-5418-5A42-B8C8-D862312DF465}"/>
              </a:ext>
            </a:extLst>
          </p:cNvPr>
          <p:cNvPicPr>
            <a:picLocks noChangeAspect="1"/>
          </p:cNvPicPr>
          <p:nvPr userDrawn="1"/>
        </p:nvPicPr>
        <p:blipFill>
          <a:blip r:embed="rId2"/>
          <a:stretch>
            <a:fillRect/>
          </a:stretch>
        </p:blipFill>
        <p:spPr>
          <a:xfrm>
            <a:off x="11382934" y="6583022"/>
            <a:ext cx="531043" cy="210413"/>
          </a:xfrm>
          <a:prstGeom prst="rect">
            <a:avLst/>
          </a:prstGeom>
        </p:spPr>
      </p:pic>
      <p:pic>
        <p:nvPicPr>
          <p:cNvPr id="22" name="Picture 21">
            <a:extLst>
              <a:ext uri="{FF2B5EF4-FFF2-40B4-BE49-F238E27FC236}">
                <a16:creationId xmlns:a16="http://schemas.microsoft.com/office/drawing/2014/main" id="{42FD07CD-67DA-A148-8C21-128C35E1DF00}"/>
              </a:ext>
            </a:extLst>
          </p:cNvPr>
          <p:cNvPicPr>
            <a:picLocks noChangeAspect="1"/>
          </p:cNvPicPr>
          <p:nvPr userDrawn="1"/>
        </p:nvPicPr>
        <p:blipFill>
          <a:blip r:embed="rId3"/>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2353672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tro Slide_3 Presenters">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37" name="Text Placeholder 36">
            <a:extLst>
              <a:ext uri="{FF2B5EF4-FFF2-40B4-BE49-F238E27FC236}">
                <a16:creationId xmlns:a16="http://schemas.microsoft.com/office/drawing/2014/main" id="{4E84D288-525A-364F-B660-BFBEBEB1F63A}"/>
              </a:ext>
            </a:extLst>
          </p:cNvPr>
          <p:cNvSpPr>
            <a:spLocks noGrp="1"/>
          </p:cNvSpPr>
          <p:nvPr>
            <p:ph type="body" sz="quarter" idx="10" hasCustomPrompt="1"/>
          </p:nvPr>
        </p:nvSpPr>
        <p:spPr>
          <a:xfrm>
            <a:off x="918306" y="2907323"/>
            <a:ext cx="2786185" cy="457200"/>
          </a:xfrm>
          <a:prstGeom prst="rect">
            <a:avLst/>
          </a:prstGeom>
        </p:spPr>
        <p:txBody>
          <a:bodyPr/>
          <a:lstStyle>
            <a:lvl1pPr marL="0" indent="0" algn="l">
              <a:lnSpc>
                <a:spcPct val="100000"/>
              </a:lnSpc>
              <a:buFontTx/>
              <a:buNone/>
              <a:defRPr sz="2400" b="1">
                <a:solidFill>
                  <a:schemeClr val="bg2"/>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err="1"/>
              <a:t>Firstname</a:t>
            </a:r>
            <a:endParaRPr lang="en-US" dirty="0"/>
          </a:p>
        </p:txBody>
      </p:sp>
      <p:sp>
        <p:nvSpPr>
          <p:cNvPr id="41" name="Text Placeholder 36">
            <a:extLst>
              <a:ext uri="{FF2B5EF4-FFF2-40B4-BE49-F238E27FC236}">
                <a16:creationId xmlns:a16="http://schemas.microsoft.com/office/drawing/2014/main" id="{896B2782-8331-6F43-8ABA-A14769FA2C91}"/>
              </a:ext>
            </a:extLst>
          </p:cNvPr>
          <p:cNvSpPr>
            <a:spLocks noGrp="1"/>
          </p:cNvSpPr>
          <p:nvPr>
            <p:ph type="body" sz="quarter" idx="13" hasCustomPrompt="1"/>
          </p:nvPr>
        </p:nvSpPr>
        <p:spPr>
          <a:xfrm>
            <a:off x="914400" y="3673231"/>
            <a:ext cx="2782277" cy="368595"/>
          </a:xfrm>
          <a:prstGeom prst="rect">
            <a:avLst/>
          </a:prstGeom>
        </p:spPr>
        <p:txBody>
          <a:bodyPr/>
          <a:lstStyle>
            <a:lvl1pPr marL="0" indent="0" algn="l">
              <a:lnSpc>
                <a:spcPct val="100000"/>
              </a:lnSpc>
              <a:buFontTx/>
              <a:buNone/>
              <a:defRPr sz="1600" b="0">
                <a:solidFill>
                  <a:schemeClr val="accent5"/>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a:t>
            </a:r>
            <a:r>
              <a:rPr lang="en-US" dirty="0" err="1"/>
              <a:t>YourTwitterHandle</a:t>
            </a:r>
            <a:endParaRPr lang="en-US" dirty="0"/>
          </a:p>
        </p:txBody>
      </p:sp>
      <p:sp>
        <p:nvSpPr>
          <p:cNvPr id="59" name="Picture Placeholder 58">
            <a:extLst>
              <a:ext uri="{FF2B5EF4-FFF2-40B4-BE49-F238E27FC236}">
                <a16:creationId xmlns:a16="http://schemas.microsoft.com/office/drawing/2014/main" id="{EDE96775-D572-CC4E-9EAB-14CF53826571}"/>
              </a:ext>
            </a:extLst>
          </p:cNvPr>
          <p:cNvSpPr>
            <a:spLocks noGrp="1"/>
          </p:cNvSpPr>
          <p:nvPr>
            <p:ph type="pic" sz="quarter" idx="22" hasCustomPrompt="1"/>
          </p:nvPr>
        </p:nvSpPr>
        <p:spPr>
          <a:xfrm>
            <a:off x="676031" y="621323"/>
            <a:ext cx="2133600" cy="2133600"/>
          </a:xfrm>
          <a:prstGeom prst="ellipse">
            <a:avLst/>
          </a:prstGeom>
          <a:noFill/>
        </p:spPr>
        <p:txBody>
          <a:bodyPr/>
          <a:lstStyle>
            <a:lvl1pPr marL="0" indent="0" algn="ctr">
              <a:buFontTx/>
              <a:buNone/>
              <a:defRPr sz="1600" b="1"/>
            </a:lvl1pPr>
          </a:lstStyle>
          <a:p>
            <a:r>
              <a:rPr lang="en-US" dirty="0"/>
              <a:t>Insert/Drag Presenter Picture Here</a:t>
            </a:r>
          </a:p>
        </p:txBody>
      </p:sp>
      <p:sp>
        <p:nvSpPr>
          <p:cNvPr id="56" name="TextBox 55">
            <a:extLst>
              <a:ext uri="{FF2B5EF4-FFF2-40B4-BE49-F238E27FC236}">
                <a16:creationId xmlns:a16="http://schemas.microsoft.com/office/drawing/2014/main" id="{ADE4FE7C-82D9-6643-B2E4-1CF761EFA1E1}"/>
              </a:ext>
            </a:extLst>
          </p:cNvPr>
          <p:cNvSpPr txBox="1"/>
          <p:nvPr userDrawn="1"/>
        </p:nvSpPr>
        <p:spPr>
          <a:xfrm>
            <a:off x="933937" y="4262201"/>
            <a:ext cx="2743200" cy="307777"/>
          </a:xfrm>
          <a:prstGeom prst="rect">
            <a:avLst/>
          </a:prstGeom>
          <a:noFill/>
        </p:spPr>
        <p:txBody>
          <a:bodyPr wrap="square" rtlCol="0">
            <a:spAutoFit/>
          </a:bodyPr>
          <a:lstStyle/>
          <a:p>
            <a:pPr algn="l"/>
            <a:r>
              <a:rPr lang="en-US" sz="1400" b="1" dirty="0">
                <a:solidFill>
                  <a:schemeClr val="bg1"/>
                </a:solidFill>
              </a:rPr>
              <a:t>TITLE</a:t>
            </a:r>
          </a:p>
        </p:txBody>
      </p:sp>
      <p:sp>
        <p:nvSpPr>
          <p:cNvPr id="58" name="Text Placeholder 36">
            <a:extLst>
              <a:ext uri="{FF2B5EF4-FFF2-40B4-BE49-F238E27FC236}">
                <a16:creationId xmlns:a16="http://schemas.microsoft.com/office/drawing/2014/main" id="{C47F0265-9E3D-9442-82AE-5DF35B97959E}"/>
              </a:ext>
            </a:extLst>
          </p:cNvPr>
          <p:cNvSpPr>
            <a:spLocks noGrp="1"/>
          </p:cNvSpPr>
          <p:nvPr>
            <p:ph type="body" sz="quarter" idx="25" hasCustomPrompt="1"/>
          </p:nvPr>
        </p:nvSpPr>
        <p:spPr>
          <a:xfrm>
            <a:off x="923637" y="4480169"/>
            <a:ext cx="2812118" cy="368595"/>
          </a:xfrm>
          <a:prstGeom prst="rect">
            <a:avLst/>
          </a:prstGeom>
        </p:spPr>
        <p:txBody>
          <a:bodyPr/>
          <a:lstStyle>
            <a:lvl1pPr marL="0" indent="0" algn="l">
              <a:lnSpc>
                <a:spcPct val="100000"/>
              </a:lnSpc>
              <a:buFontTx/>
              <a:buNone/>
              <a:defRPr sz="1600" b="0">
                <a:solidFill>
                  <a:schemeClr val="accent5"/>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Your Job Title</a:t>
            </a:r>
          </a:p>
        </p:txBody>
      </p:sp>
      <p:sp>
        <p:nvSpPr>
          <p:cNvPr id="80" name="Text Placeholder 36">
            <a:extLst>
              <a:ext uri="{FF2B5EF4-FFF2-40B4-BE49-F238E27FC236}">
                <a16:creationId xmlns:a16="http://schemas.microsoft.com/office/drawing/2014/main" id="{D6AD5D05-C1AE-BE4B-B758-AB57815CC2DA}"/>
              </a:ext>
            </a:extLst>
          </p:cNvPr>
          <p:cNvSpPr>
            <a:spLocks noGrp="1"/>
          </p:cNvSpPr>
          <p:nvPr>
            <p:ph type="body" sz="quarter" idx="38" hasCustomPrompt="1"/>
          </p:nvPr>
        </p:nvSpPr>
        <p:spPr>
          <a:xfrm>
            <a:off x="918307" y="3241430"/>
            <a:ext cx="2778370" cy="457200"/>
          </a:xfrm>
          <a:prstGeom prst="rect">
            <a:avLst/>
          </a:prstGeom>
        </p:spPr>
        <p:txBody>
          <a:bodyPr/>
          <a:lstStyle>
            <a:lvl1pPr marL="0" indent="0" algn="l">
              <a:lnSpc>
                <a:spcPct val="100000"/>
              </a:lnSpc>
              <a:buFontTx/>
              <a:buNone/>
              <a:defRPr sz="2400" b="1">
                <a:solidFill>
                  <a:schemeClr val="bg2"/>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err="1"/>
              <a:t>Lastname</a:t>
            </a:r>
            <a:endParaRPr lang="en-US" dirty="0"/>
          </a:p>
        </p:txBody>
      </p:sp>
      <p:sp>
        <p:nvSpPr>
          <p:cNvPr id="49" name="TextBox 48">
            <a:extLst>
              <a:ext uri="{FF2B5EF4-FFF2-40B4-BE49-F238E27FC236}">
                <a16:creationId xmlns:a16="http://schemas.microsoft.com/office/drawing/2014/main" id="{D035058C-1A0A-F443-B4BE-95F11D35DAD7}"/>
              </a:ext>
            </a:extLst>
          </p:cNvPr>
          <p:cNvSpPr txBox="1"/>
          <p:nvPr userDrawn="1"/>
        </p:nvSpPr>
        <p:spPr>
          <a:xfrm>
            <a:off x="933937" y="5041469"/>
            <a:ext cx="2743200" cy="307777"/>
          </a:xfrm>
          <a:prstGeom prst="rect">
            <a:avLst/>
          </a:prstGeom>
          <a:noFill/>
        </p:spPr>
        <p:txBody>
          <a:bodyPr wrap="square" rtlCol="0">
            <a:spAutoFit/>
          </a:bodyPr>
          <a:lstStyle/>
          <a:p>
            <a:pPr algn="l"/>
            <a:r>
              <a:rPr lang="en-US" sz="1400" b="1" dirty="0">
                <a:solidFill>
                  <a:schemeClr val="bg1"/>
                </a:solidFill>
              </a:rPr>
              <a:t>HOMETOWN</a:t>
            </a:r>
          </a:p>
        </p:txBody>
      </p:sp>
      <p:sp>
        <p:nvSpPr>
          <p:cNvPr id="50" name="Text Placeholder 36">
            <a:extLst>
              <a:ext uri="{FF2B5EF4-FFF2-40B4-BE49-F238E27FC236}">
                <a16:creationId xmlns:a16="http://schemas.microsoft.com/office/drawing/2014/main" id="{1DD73B5F-53C2-1B40-B3A4-D84748663032}"/>
              </a:ext>
            </a:extLst>
          </p:cNvPr>
          <p:cNvSpPr>
            <a:spLocks noGrp="1"/>
          </p:cNvSpPr>
          <p:nvPr>
            <p:ph type="body" sz="quarter" idx="46" hasCustomPrompt="1"/>
          </p:nvPr>
        </p:nvSpPr>
        <p:spPr>
          <a:xfrm>
            <a:off x="923637" y="5259437"/>
            <a:ext cx="2812118" cy="368595"/>
          </a:xfrm>
          <a:prstGeom prst="rect">
            <a:avLst/>
          </a:prstGeom>
        </p:spPr>
        <p:txBody>
          <a:bodyPr/>
          <a:lstStyle>
            <a:lvl1pPr marL="0" indent="0" algn="l">
              <a:lnSpc>
                <a:spcPct val="100000"/>
              </a:lnSpc>
              <a:buFontTx/>
              <a:buNone/>
              <a:defRPr sz="1600" b="0">
                <a:solidFill>
                  <a:schemeClr val="accent5"/>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City, State</a:t>
            </a:r>
          </a:p>
        </p:txBody>
      </p:sp>
      <p:sp>
        <p:nvSpPr>
          <p:cNvPr id="51" name="Text Placeholder 36">
            <a:extLst>
              <a:ext uri="{FF2B5EF4-FFF2-40B4-BE49-F238E27FC236}">
                <a16:creationId xmlns:a16="http://schemas.microsoft.com/office/drawing/2014/main" id="{C8536B56-96EC-624D-839F-8FE1418713C4}"/>
              </a:ext>
            </a:extLst>
          </p:cNvPr>
          <p:cNvSpPr>
            <a:spLocks noGrp="1"/>
          </p:cNvSpPr>
          <p:nvPr>
            <p:ph type="body" sz="quarter" idx="47" hasCustomPrompt="1"/>
          </p:nvPr>
        </p:nvSpPr>
        <p:spPr>
          <a:xfrm>
            <a:off x="4558324" y="2907323"/>
            <a:ext cx="2786185" cy="457200"/>
          </a:xfrm>
          <a:prstGeom prst="rect">
            <a:avLst/>
          </a:prstGeom>
        </p:spPr>
        <p:txBody>
          <a:bodyPr/>
          <a:lstStyle>
            <a:lvl1pPr marL="0" indent="0" algn="l">
              <a:lnSpc>
                <a:spcPct val="100000"/>
              </a:lnSpc>
              <a:buFontTx/>
              <a:buNone/>
              <a:defRPr sz="2400" b="1">
                <a:solidFill>
                  <a:schemeClr val="bg1"/>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err="1"/>
              <a:t>Firstname</a:t>
            </a:r>
            <a:endParaRPr lang="en-US" dirty="0"/>
          </a:p>
        </p:txBody>
      </p:sp>
      <p:sp>
        <p:nvSpPr>
          <p:cNvPr id="52" name="Text Placeholder 36">
            <a:extLst>
              <a:ext uri="{FF2B5EF4-FFF2-40B4-BE49-F238E27FC236}">
                <a16:creationId xmlns:a16="http://schemas.microsoft.com/office/drawing/2014/main" id="{4F92DAEE-697F-474E-812B-5D270D020B22}"/>
              </a:ext>
            </a:extLst>
          </p:cNvPr>
          <p:cNvSpPr>
            <a:spLocks noGrp="1"/>
          </p:cNvSpPr>
          <p:nvPr>
            <p:ph type="body" sz="quarter" idx="48" hasCustomPrompt="1"/>
          </p:nvPr>
        </p:nvSpPr>
        <p:spPr>
          <a:xfrm>
            <a:off x="4554418" y="3673231"/>
            <a:ext cx="2782277" cy="368595"/>
          </a:xfrm>
          <a:prstGeom prst="rect">
            <a:avLst/>
          </a:prstGeom>
        </p:spPr>
        <p:txBody>
          <a:bodyPr/>
          <a:lstStyle>
            <a:lvl1pPr marL="0" indent="0" algn="l">
              <a:lnSpc>
                <a:spcPct val="100000"/>
              </a:lnSpc>
              <a:buFontTx/>
              <a:buNone/>
              <a:defRPr sz="1600" b="0">
                <a:solidFill>
                  <a:schemeClr val="accent5"/>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a:t>
            </a:r>
            <a:r>
              <a:rPr lang="en-US" dirty="0" err="1"/>
              <a:t>YourTwitterHandle</a:t>
            </a:r>
            <a:endParaRPr lang="en-US" dirty="0"/>
          </a:p>
        </p:txBody>
      </p:sp>
      <p:sp>
        <p:nvSpPr>
          <p:cNvPr id="53" name="Picture Placeholder 58">
            <a:extLst>
              <a:ext uri="{FF2B5EF4-FFF2-40B4-BE49-F238E27FC236}">
                <a16:creationId xmlns:a16="http://schemas.microsoft.com/office/drawing/2014/main" id="{D638D113-64A6-664C-8BF9-6EE66EDC28F0}"/>
              </a:ext>
            </a:extLst>
          </p:cNvPr>
          <p:cNvSpPr>
            <a:spLocks noGrp="1"/>
          </p:cNvSpPr>
          <p:nvPr>
            <p:ph type="pic" sz="quarter" idx="49" hasCustomPrompt="1"/>
          </p:nvPr>
        </p:nvSpPr>
        <p:spPr>
          <a:xfrm>
            <a:off x="4316049" y="621323"/>
            <a:ext cx="2133600" cy="2133600"/>
          </a:xfrm>
          <a:prstGeom prst="ellipse">
            <a:avLst/>
          </a:prstGeom>
          <a:noFill/>
        </p:spPr>
        <p:txBody>
          <a:bodyPr/>
          <a:lstStyle>
            <a:lvl1pPr marL="0" indent="0" algn="ctr">
              <a:buFontTx/>
              <a:buNone/>
              <a:defRPr sz="1600" b="1"/>
            </a:lvl1pPr>
          </a:lstStyle>
          <a:p>
            <a:r>
              <a:rPr lang="en-US" dirty="0"/>
              <a:t>Insert/Drag Presenter Picture Here</a:t>
            </a:r>
          </a:p>
        </p:txBody>
      </p:sp>
      <p:sp>
        <p:nvSpPr>
          <p:cNvPr id="54" name="TextBox 53">
            <a:extLst>
              <a:ext uri="{FF2B5EF4-FFF2-40B4-BE49-F238E27FC236}">
                <a16:creationId xmlns:a16="http://schemas.microsoft.com/office/drawing/2014/main" id="{E4D8D46A-F51B-8247-9EC8-D2C2DD59817D}"/>
              </a:ext>
            </a:extLst>
          </p:cNvPr>
          <p:cNvSpPr txBox="1"/>
          <p:nvPr userDrawn="1"/>
        </p:nvSpPr>
        <p:spPr>
          <a:xfrm>
            <a:off x="4573955" y="4262201"/>
            <a:ext cx="2743200" cy="307777"/>
          </a:xfrm>
          <a:prstGeom prst="rect">
            <a:avLst/>
          </a:prstGeom>
          <a:noFill/>
        </p:spPr>
        <p:txBody>
          <a:bodyPr wrap="square" rtlCol="0">
            <a:spAutoFit/>
          </a:bodyPr>
          <a:lstStyle/>
          <a:p>
            <a:pPr algn="l"/>
            <a:r>
              <a:rPr lang="en-US" sz="1400" b="1" dirty="0">
                <a:solidFill>
                  <a:schemeClr val="bg1"/>
                </a:solidFill>
              </a:rPr>
              <a:t>TITLE</a:t>
            </a:r>
          </a:p>
        </p:txBody>
      </p:sp>
      <p:sp>
        <p:nvSpPr>
          <p:cNvPr id="55" name="Text Placeholder 36">
            <a:extLst>
              <a:ext uri="{FF2B5EF4-FFF2-40B4-BE49-F238E27FC236}">
                <a16:creationId xmlns:a16="http://schemas.microsoft.com/office/drawing/2014/main" id="{42ED4437-8F7D-5C49-9C5E-9BFCE8678667}"/>
              </a:ext>
            </a:extLst>
          </p:cNvPr>
          <p:cNvSpPr>
            <a:spLocks noGrp="1"/>
          </p:cNvSpPr>
          <p:nvPr>
            <p:ph type="body" sz="quarter" idx="50" hasCustomPrompt="1"/>
          </p:nvPr>
        </p:nvSpPr>
        <p:spPr>
          <a:xfrm>
            <a:off x="4563655" y="4480169"/>
            <a:ext cx="2812118" cy="368595"/>
          </a:xfrm>
          <a:prstGeom prst="rect">
            <a:avLst/>
          </a:prstGeom>
        </p:spPr>
        <p:txBody>
          <a:bodyPr/>
          <a:lstStyle>
            <a:lvl1pPr marL="0" indent="0" algn="l">
              <a:lnSpc>
                <a:spcPct val="100000"/>
              </a:lnSpc>
              <a:buFontTx/>
              <a:buNone/>
              <a:defRPr sz="1600" b="0">
                <a:solidFill>
                  <a:schemeClr val="accent5"/>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Your Job Title</a:t>
            </a:r>
          </a:p>
        </p:txBody>
      </p:sp>
      <p:sp>
        <p:nvSpPr>
          <p:cNvPr id="57" name="Text Placeholder 36">
            <a:extLst>
              <a:ext uri="{FF2B5EF4-FFF2-40B4-BE49-F238E27FC236}">
                <a16:creationId xmlns:a16="http://schemas.microsoft.com/office/drawing/2014/main" id="{F6D553A2-FE0D-D142-A826-B638499BCE56}"/>
              </a:ext>
            </a:extLst>
          </p:cNvPr>
          <p:cNvSpPr>
            <a:spLocks noGrp="1"/>
          </p:cNvSpPr>
          <p:nvPr>
            <p:ph type="body" sz="quarter" idx="51" hasCustomPrompt="1"/>
          </p:nvPr>
        </p:nvSpPr>
        <p:spPr>
          <a:xfrm>
            <a:off x="4558325" y="3241430"/>
            <a:ext cx="2778370" cy="457200"/>
          </a:xfrm>
          <a:prstGeom prst="rect">
            <a:avLst/>
          </a:prstGeom>
        </p:spPr>
        <p:txBody>
          <a:bodyPr/>
          <a:lstStyle>
            <a:lvl1pPr marL="0" indent="0" algn="l">
              <a:lnSpc>
                <a:spcPct val="100000"/>
              </a:lnSpc>
              <a:buFontTx/>
              <a:buNone/>
              <a:defRPr sz="2400" b="1">
                <a:solidFill>
                  <a:schemeClr val="bg1"/>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err="1"/>
              <a:t>Lastname</a:t>
            </a:r>
            <a:endParaRPr lang="en-US" dirty="0"/>
          </a:p>
        </p:txBody>
      </p:sp>
      <p:sp>
        <p:nvSpPr>
          <p:cNvPr id="64" name="TextBox 63">
            <a:extLst>
              <a:ext uri="{FF2B5EF4-FFF2-40B4-BE49-F238E27FC236}">
                <a16:creationId xmlns:a16="http://schemas.microsoft.com/office/drawing/2014/main" id="{C50CDE73-F52E-D641-B8C5-0F1C5E9E606A}"/>
              </a:ext>
            </a:extLst>
          </p:cNvPr>
          <p:cNvSpPr txBox="1"/>
          <p:nvPr userDrawn="1"/>
        </p:nvSpPr>
        <p:spPr>
          <a:xfrm>
            <a:off x="4573955" y="5041469"/>
            <a:ext cx="2743200" cy="307777"/>
          </a:xfrm>
          <a:prstGeom prst="rect">
            <a:avLst/>
          </a:prstGeom>
          <a:noFill/>
        </p:spPr>
        <p:txBody>
          <a:bodyPr wrap="square" rtlCol="0">
            <a:spAutoFit/>
          </a:bodyPr>
          <a:lstStyle/>
          <a:p>
            <a:pPr algn="l"/>
            <a:r>
              <a:rPr lang="en-US" sz="1400" b="1" dirty="0">
                <a:solidFill>
                  <a:schemeClr val="bg1"/>
                </a:solidFill>
              </a:rPr>
              <a:t>HOMETOWN</a:t>
            </a:r>
          </a:p>
        </p:txBody>
      </p:sp>
      <p:sp>
        <p:nvSpPr>
          <p:cNvPr id="67" name="Text Placeholder 36">
            <a:extLst>
              <a:ext uri="{FF2B5EF4-FFF2-40B4-BE49-F238E27FC236}">
                <a16:creationId xmlns:a16="http://schemas.microsoft.com/office/drawing/2014/main" id="{AE874FB1-F240-104C-B476-1E7C7CCA8069}"/>
              </a:ext>
            </a:extLst>
          </p:cNvPr>
          <p:cNvSpPr>
            <a:spLocks noGrp="1"/>
          </p:cNvSpPr>
          <p:nvPr>
            <p:ph type="body" sz="quarter" idx="53" hasCustomPrompt="1"/>
          </p:nvPr>
        </p:nvSpPr>
        <p:spPr>
          <a:xfrm>
            <a:off x="4563655" y="5259437"/>
            <a:ext cx="2812118" cy="368595"/>
          </a:xfrm>
          <a:prstGeom prst="rect">
            <a:avLst/>
          </a:prstGeom>
        </p:spPr>
        <p:txBody>
          <a:bodyPr/>
          <a:lstStyle>
            <a:lvl1pPr marL="0" indent="0" algn="l">
              <a:lnSpc>
                <a:spcPct val="100000"/>
              </a:lnSpc>
              <a:buFontTx/>
              <a:buNone/>
              <a:defRPr sz="1600" b="0">
                <a:solidFill>
                  <a:schemeClr val="accent5"/>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City, State</a:t>
            </a:r>
          </a:p>
        </p:txBody>
      </p:sp>
      <p:sp>
        <p:nvSpPr>
          <p:cNvPr id="73" name="Text Placeholder 36">
            <a:extLst>
              <a:ext uri="{FF2B5EF4-FFF2-40B4-BE49-F238E27FC236}">
                <a16:creationId xmlns:a16="http://schemas.microsoft.com/office/drawing/2014/main" id="{29AD925F-FE8A-C74C-892F-1B6D2EEDAAE6}"/>
              </a:ext>
            </a:extLst>
          </p:cNvPr>
          <p:cNvSpPr>
            <a:spLocks noGrp="1"/>
          </p:cNvSpPr>
          <p:nvPr>
            <p:ph type="body" sz="quarter" idx="54" hasCustomPrompt="1"/>
          </p:nvPr>
        </p:nvSpPr>
        <p:spPr>
          <a:xfrm>
            <a:off x="8153400" y="2907323"/>
            <a:ext cx="2786185" cy="457200"/>
          </a:xfrm>
          <a:prstGeom prst="rect">
            <a:avLst/>
          </a:prstGeom>
        </p:spPr>
        <p:txBody>
          <a:bodyPr/>
          <a:lstStyle>
            <a:lvl1pPr marL="0" indent="0" algn="l">
              <a:lnSpc>
                <a:spcPct val="100000"/>
              </a:lnSpc>
              <a:buFontTx/>
              <a:buNone/>
              <a:defRPr sz="2400" b="1">
                <a:solidFill>
                  <a:schemeClr val="bg1"/>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err="1"/>
              <a:t>Firstname</a:t>
            </a:r>
            <a:endParaRPr lang="en-US" dirty="0"/>
          </a:p>
        </p:txBody>
      </p:sp>
      <p:sp>
        <p:nvSpPr>
          <p:cNvPr id="76" name="Text Placeholder 36">
            <a:extLst>
              <a:ext uri="{FF2B5EF4-FFF2-40B4-BE49-F238E27FC236}">
                <a16:creationId xmlns:a16="http://schemas.microsoft.com/office/drawing/2014/main" id="{71AE84CD-F896-A84C-BACD-4C30B17301DB}"/>
              </a:ext>
            </a:extLst>
          </p:cNvPr>
          <p:cNvSpPr>
            <a:spLocks noGrp="1"/>
          </p:cNvSpPr>
          <p:nvPr>
            <p:ph type="body" sz="quarter" idx="55" hasCustomPrompt="1"/>
          </p:nvPr>
        </p:nvSpPr>
        <p:spPr>
          <a:xfrm>
            <a:off x="8149494" y="3673231"/>
            <a:ext cx="2782277" cy="368595"/>
          </a:xfrm>
          <a:prstGeom prst="rect">
            <a:avLst/>
          </a:prstGeom>
        </p:spPr>
        <p:txBody>
          <a:bodyPr/>
          <a:lstStyle>
            <a:lvl1pPr marL="0" indent="0" algn="l">
              <a:lnSpc>
                <a:spcPct val="100000"/>
              </a:lnSpc>
              <a:buFontTx/>
              <a:buNone/>
              <a:defRPr sz="1600" b="0">
                <a:solidFill>
                  <a:schemeClr val="accent5"/>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a:t>
            </a:r>
            <a:r>
              <a:rPr lang="en-US" dirty="0" err="1"/>
              <a:t>YourTwitterHandle</a:t>
            </a:r>
            <a:endParaRPr lang="en-US" dirty="0"/>
          </a:p>
        </p:txBody>
      </p:sp>
      <p:sp>
        <p:nvSpPr>
          <p:cNvPr id="87" name="Picture Placeholder 58">
            <a:extLst>
              <a:ext uri="{FF2B5EF4-FFF2-40B4-BE49-F238E27FC236}">
                <a16:creationId xmlns:a16="http://schemas.microsoft.com/office/drawing/2014/main" id="{FC2E7179-519B-9041-9E7F-E4FA3D5D2961}"/>
              </a:ext>
            </a:extLst>
          </p:cNvPr>
          <p:cNvSpPr>
            <a:spLocks noGrp="1"/>
          </p:cNvSpPr>
          <p:nvPr>
            <p:ph type="pic" sz="quarter" idx="56" hasCustomPrompt="1"/>
          </p:nvPr>
        </p:nvSpPr>
        <p:spPr>
          <a:xfrm>
            <a:off x="7911125" y="621323"/>
            <a:ext cx="2133600" cy="2133600"/>
          </a:xfrm>
          <a:prstGeom prst="ellipse">
            <a:avLst/>
          </a:prstGeom>
          <a:noFill/>
        </p:spPr>
        <p:txBody>
          <a:bodyPr/>
          <a:lstStyle>
            <a:lvl1pPr marL="0" indent="0" algn="ctr">
              <a:buFontTx/>
              <a:buNone/>
              <a:defRPr sz="1600" b="1"/>
            </a:lvl1pPr>
          </a:lstStyle>
          <a:p>
            <a:r>
              <a:rPr lang="en-US" dirty="0"/>
              <a:t>Insert/Drag Presenter Picture Here</a:t>
            </a:r>
          </a:p>
        </p:txBody>
      </p:sp>
      <p:sp>
        <p:nvSpPr>
          <p:cNvPr id="88" name="TextBox 87">
            <a:extLst>
              <a:ext uri="{FF2B5EF4-FFF2-40B4-BE49-F238E27FC236}">
                <a16:creationId xmlns:a16="http://schemas.microsoft.com/office/drawing/2014/main" id="{94178B21-A4A6-1248-9422-B1140FF7C06D}"/>
              </a:ext>
            </a:extLst>
          </p:cNvPr>
          <p:cNvSpPr txBox="1"/>
          <p:nvPr userDrawn="1"/>
        </p:nvSpPr>
        <p:spPr>
          <a:xfrm>
            <a:off x="8169031" y="4262201"/>
            <a:ext cx="2743200" cy="307777"/>
          </a:xfrm>
          <a:prstGeom prst="rect">
            <a:avLst/>
          </a:prstGeom>
          <a:noFill/>
        </p:spPr>
        <p:txBody>
          <a:bodyPr wrap="square" rtlCol="0">
            <a:spAutoFit/>
          </a:bodyPr>
          <a:lstStyle/>
          <a:p>
            <a:pPr algn="l"/>
            <a:r>
              <a:rPr lang="en-US" sz="1400" b="1" dirty="0">
                <a:solidFill>
                  <a:schemeClr val="bg1"/>
                </a:solidFill>
              </a:rPr>
              <a:t>TITLE</a:t>
            </a:r>
          </a:p>
        </p:txBody>
      </p:sp>
      <p:sp>
        <p:nvSpPr>
          <p:cNvPr id="89" name="Text Placeholder 36">
            <a:extLst>
              <a:ext uri="{FF2B5EF4-FFF2-40B4-BE49-F238E27FC236}">
                <a16:creationId xmlns:a16="http://schemas.microsoft.com/office/drawing/2014/main" id="{D256199B-1E38-8D40-B9A9-C93E6AD9E2C3}"/>
              </a:ext>
            </a:extLst>
          </p:cNvPr>
          <p:cNvSpPr>
            <a:spLocks noGrp="1"/>
          </p:cNvSpPr>
          <p:nvPr>
            <p:ph type="body" sz="quarter" idx="57" hasCustomPrompt="1"/>
          </p:nvPr>
        </p:nvSpPr>
        <p:spPr>
          <a:xfrm>
            <a:off x="8158731" y="4480169"/>
            <a:ext cx="2812118" cy="368595"/>
          </a:xfrm>
          <a:prstGeom prst="rect">
            <a:avLst/>
          </a:prstGeom>
        </p:spPr>
        <p:txBody>
          <a:bodyPr/>
          <a:lstStyle>
            <a:lvl1pPr marL="0" indent="0" algn="l">
              <a:lnSpc>
                <a:spcPct val="100000"/>
              </a:lnSpc>
              <a:buFontTx/>
              <a:buNone/>
              <a:defRPr sz="1600" b="0">
                <a:solidFill>
                  <a:schemeClr val="accent5"/>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Your Job Title</a:t>
            </a:r>
          </a:p>
        </p:txBody>
      </p:sp>
      <p:sp>
        <p:nvSpPr>
          <p:cNvPr id="90" name="Text Placeholder 36">
            <a:extLst>
              <a:ext uri="{FF2B5EF4-FFF2-40B4-BE49-F238E27FC236}">
                <a16:creationId xmlns:a16="http://schemas.microsoft.com/office/drawing/2014/main" id="{3E161C2B-1F91-8C4F-BD15-C9B33C9571CD}"/>
              </a:ext>
            </a:extLst>
          </p:cNvPr>
          <p:cNvSpPr>
            <a:spLocks noGrp="1"/>
          </p:cNvSpPr>
          <p:nvPr>
            <p:ph type="body" sz="quarter" idx="58" hasCustomPrompt="1"/>
          </p:nvPr>
        </p:nvSpPr>
        <p:spPr>
          <a:xfrm>
            <a:off x="8153401" y="3241430"/>
            <a:ext cx="2778370" cy="457200"/>
          </a:xfrm>
          <a:prstGeom prst="rect">
            <a:avLst/>
          </a:prstGeom>
        </p:spPr>
        <p:txBody>
          <a:bodyPr/>
          <a:lstStyle>
            <a:lvl1pPr marL="0" indent="0" algn="l">
              <a:lnSpc>
                <a:spcPct val="100000"/>
              </a:lnSpc>
              <a:buFontTx/>
              <a:buNone/>
              <a:defRPr sz="2400" b="1">
                <a:solidFill>
                  <a:schemeClr val="bg1"/>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err="1"/>
              <a:t>Lastname</a:t>
            </a:r>
            <a:endParaRPr lang="en-US" dirty="0"/>
          </a:p>
        </p:txBody>
      </p:sp>
      <p:sp>
        <p:nvSpPr>
          <p:cNvPr id="93" name="TextBox 92">
            <a:extLst>
              <a:ext uri="{FF2B5EF4-FFF2-40B4-BE49-F238E27FC236}">
                <a16:creationId xmlns:a16="http://schemas.microsoft.com/office/drawing/2014/main" id="{64C0A8F4-74E6-124A-8ADE-A820FFD73EC6}"/>
              </a:ext>
            </a:extLst>
          </p:cNvPr>
          <p:cNvSpPr txBox="1"/>
          <p:nvPr userDrawn="1"/>
        </p:nvSpPr>
        <p:spPr>
          <a:xfrm>
            <a:off x="8169031" y="5041469"/>
            <a:ext cx="2743200" cy="307777"/>
          </a:xfrm>
          <a:prstGeom prst="rect">
            <a:avLst/>
          </a:prstGeom>
          <a:noFill/>
        </p:spPr>
        <p:txBody>
          <a:bodyPr wrap="square" rtlCol="0">
            <a:spAutoFit/>
          </a:bodyPr>
          <a:lstStyle/>
          <a:p>
            <a:pPr algn="l"/>
            <a:r>
              <a:rPr lang="en-US" sz="1400" b="1" dirty="0">
                <a:solidFill>
                  <a:schemeClr val="bg1"/>
                </a:solidFill>
              </a:rPr>
              <a:t>HOMETOWN</a:t>
            </a:r>
          </a:p>
        </p:txBody>
      </p:sp>
      <p:sp>
        <p:nvSpPr>
          <p:cNvPr id="94" name="Text Placeholder 36">
            <a:extLst>
              <a:ext uri="{FF2B5EF4-FFF2-40B4-BE49-F238E27FC236}">
                <a16:creationId xmlns:a16="http://schemas.microsoft.com/office/drawing/2014/main" id="{2EEB75C3-9C0A-4B43-96FE-73EAC2C4DD6D}"/>
              </a:ext>
            </a:extLst>
          </p:cNvPr>
          <p:cNvSpPr>
            <a:spLocks noGrp="1"/>
          </p:cNvSpPr>
          <p:nvPr>
            <p:ph type="body" sz="quarter" idx="60" hasCustomPrompt="1"/>
          </p:nvPr>
        </p:nvSpPr>
        <p:spPr>
          <a:xfrm>
            <a:off x="8158731" y="5259437"/>
            <a:ext cx="2812118" cy="368595"/>
          </a:xfrm>
          <a:prstGeom prst="rect">
            <a:avLst/>
          </a:prstGeom>
        </p:spPr>
        <p:txBody>
          <a:bodyPr/>
          <a:lstStyle>
            <a:lvl1pPr marL="0" indent="0" algn="l">
              <a:lnSpc>
                <a:spcPct val="100000"/>
              </a:lnSpc>
              <a:buFontTx/>
              <a:buNone/>
              <a:defRPr sz="1600" b="0">
                <a:solidFill>
                  <a:schemeClr val="accent5"/>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City, State</a:t>
            </a:r>
          </a:p>
        </p:txBody>
      </p:sp>
      <p:sp>
        <p:nvSpPr>
          <p:cNvPr id="36" name="Rectangle 35">
            <a:extLst>
              <a:ext uri="{FF2B5EF4-FFF2-40B4-BE49-F238E27FC236}">
                <a16:creationId xmlns:a16="http://schemas.microsoft.com/office/drawing/2014/main" id="{1CB9994F-B94E-EC4D-806A-C518B45A6A1C}"/>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38" name="Picture 37">
            <a:extLst>
              <a:ext uri="{FF2B5EF4-FFF2-40B4-BE49-F238E27FC236}">
                <a16:creationId xmlns:a16="http://schemas.microsoft.com/office/drawing/2014/main" id="{7D192CB4-70E7-1043-A442-F67143E10E0B}"/>
              </a:ext>
            </a:extLst>
          </p:cNvPr>
          <p:cNvPicPr>
            <a:picLocks noChangeAspect="1"/>
          </p:cNvPicPr>
          <p:nvPr userDrawn="1"/>
        </p:nvPicPr>
        <p:blipFill>
          <a:blip r:embed="rId2"/>
          <a:stretch>
            <a:fillRect/>
          </a:stretch>
        </p:blipFill>
        <p:spPr>
          <a:xfrm>
            <a:off x="11382934" y="6583022"/>
            <a:ext cx="531043" cy="210413"/>
          </a:xfrm>
          <a:prstGeom prst="rect">
            <a:avLst/>
          </a:prstGeom>
        </p:spPr>
      </p:pic>
      <p:pic>
        <p:nvPicPr>
          <p:cNvPr id="28" name="Picture 27">
            <a:extLst>
              <a:ext uri="{FF2B5EF4-FFF2-40B4-BE49-F238E27FC236}">
                <a16:creationId xmlns:a16="http://schemas.microsoft.com/office/drawing/2014/main" id="{9D10E917-DA38-2942-9E76-183A66550F2F}"/>
              </a:ext>
            </a:extLst>
          </p:cNvPr>
          <p:cNvPicPr>
            <a:picLocks noChangeAspect="1"/>
          </p:cNvPicPr>
          <p:nvPr userDrawn="1"/>
        </p:nvPicPr>
        <p:blipFill>
          <a:blip r:embed="rId3"/>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1752273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ivider Slide_Opt 1">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22" name="Text Placeholder 16">
            <a:extLst>
              <a:ext uri="{FF2B5EF4-FFF2-40B4-BE49-F238E27FC236}">
                <a16:creationId xmlns:a16="http://schemas.microsoft.com/office/drawing/2014/main" id="{6265C845-369B-E448-B029-1E907922AD06}"/>
              </a:ext>
            </a:extLst>
          </p:cNvPr>
          <p:cNvSpPr>
            <a:spLocks noGrp="1"/>
          </p:cNvSpPr>
          <p:nvPr>
            <p:ph type="body" sz="quarter" idx="10" hasCustomPrompt="1"/>
          </p:nvPr>
        </p:nvSpPr>
        <p:spPr>
          <a:xfrm>
            <a:off x="2133600" y="1554862"/>
            <a:ext cx="7315200" cy="1524000"/>
          </a:xfrm>
          <a:prstGeom prst="rect">
            <a:avLst/>
          </a:prstGeom>
        </p:spPr>
        <p:txBody>
          <a:bodyPr/>
          <a:lstStyle>
            <a:lvl1pPr marL="0" indent="0">
              <a:buFontTx/>
              <a:buNone/>
              <a:defRPr sz="4000" b="1" cap="all" baseline="0">
                <a:solidFill>
                  <a:schemeClr val="bg1"/>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SLIDE DIVIDER TITLE</a:t>
            </a:r>
          </a:p>
        </p:txBody>
      </p:sp>
      <p:sp>
        <p:nvSpPr>
          <p:cNvPr id="23" name="Text Placeholder 19">
            <a:extLst>
              <a:ext uri="{FF2B5EF4-FFF2-40B4-BE49-F238E27FC236}">
                <a16:creationId xmlns:a16="http://schemas.microsoft.com/office/drawing/2014/main" id="{B1F7A11F-92C0-4246-989B-C37DDDB83FC1}"/>
              </a:ext>
            </a:extLst>
          </p:cNvPr>
          <p:cNvSpPr>
            <a:spLocks noGrp="1"/>
          </p:cNvSpPr>
          <p:nvPr>
            <p:ph type="body" sz="quarter" idx="11" hasCustomPrompt="1"/>
          </p:nvPr>
        </p:nvSpPr>
        <p:spPr>
          <a:xfrm>
            <a:off x="2114550" y="3307462"/>
            <a:ext cx="7315200" cy="859935"/>
          </a:xfrm>
          <a:prstGeom prst="rect">
            <a:avLst/>
          </a:prstGeom>
        </p:spPr>
        <p:txBody>
          <a:bodyPr/>
          <a:lstStyle>
            <a:lvl1pPr marL="0" indent="0">
              <a:buFontTx/>
              <a:buNone/>
              <a:defRPr sz="2400" b="1" i="0" cap="none" baseline="0">
                <a:solidFill>
                  <a:schemeClr val="bg1"/>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Subtitle</a:t>
            </a:r>
          </a:p>
        </p:txBody>
      </p:sp>
      <p:sp>
        <p:nvSpPr>
          <p:cNvPr id="16" name="Rectangle 15">
            <a:extLst>
              <a:ext uri="{FF2B5EF4-FFF2-40B4-BE49-F238E27FC236}">
                <a16:creationId xmlns:a16="http://schemas.microsoft.com/office/drawing/2014/main" id="{07600C80-6E0C-AE40-AF98-5AAA85CF7F3D}"/>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18" name="Picture 17">
            <a:extLst>
              <a:ext uri="{FF2B5EF4-FFF2-40B4-BE49-F238E27FC236}">
                <a16:creationId xmlns:a16="http://schemas.microsoft.com/office/drawing/2014/main" id="{2ECAC9BB-2358-8247-97AA-E10EBCF8B98D}"/>
              </a:ext>
            </a:extLst>
          </p:cNvPr>
          <p:cNvPicPr>
            <a:picLocks noChangeAspect="1"/>
          </p:cNvPicPr>
          <p:nvPr userDrawn="1"/>
        </p:nvPicPr>
        <p:blipFill>
          <a:blip r:embed="rId2"/>
          <a:stretch>
            <a:fillRect/>
          </a:stretch>
        </p:blipFill>
        <p:spPr>
          <a:xfrm>
            <a:off x="11382934" y="6583022"/>
            <a:ext cx="531043" cy="210413"/>
          </a:xfrm>
          <a:prstGeom prst="rect">
            <a:avLst/>
          </a:prstGeom>
        </p:spPr>
      </p:pic>
      <p:pic>
        <p:nvPicPr>
          <p:cNvPr id="6" name="Picture 5">
            <a:extLst>
              <a:ext uri="{FF2B5EF4-FFF2-40B4-BE49-F238E27FC236}">
                <a16:creationId xmlns:a16="http://schemas.microsoft.com/office/drawing/2014/main" id="{67A2523D-88FE-574F-8CCC-8F5B13522AE5}"/>
              </a:ext>
            </a:extLst>
          </p:cNvPr>
          <p:cNvPicPr>
            <a:picLocks noChangeAspect="1"/>
          </p:cNvPicPr>
          <p:nvPr userDrawn="1"/>
        </p:nvPicPr>
        <p:blipFill>
          <a:blip r:embed="rId3"/>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933953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Divider Slide_Opt 2">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24" name="Text Placeholder 16">
            <a:extLst>
              <a:ext uri="{FF2B5EF4-FFF2-40B4-BE49-F238E27FC236}">
                <a16:creationId xmlns:a16="http://schemas.microsoft.com/office/drawing/2014/main" id="{E145C52F-3579-334E-A0E5-D5BD7E7614BE}"/>
              </a:ext>
            </a:extLst>
          </p:cNvPr>
          <p:cNvSpPr>
            <a:spLocks noGrp="1"/>
          </p:cNvSpPr>
          <p:nvPr>
            <p:ph type="body" sz="quarter" idx="10" hasCustomPrompt="1"/>
          </p:nvPr>
        </p:nvSpPr>
        <p:spPr>
          <a:xfrm>
            <a:off x="2133600" y="1554862"/>
            <a:ext cx="7315200" cy="1524000"/>
          </a:xfrm>
          <a:prstGeom prst="rect">
            <a:avLst/>
          </a:prstGeom>
        </p:spPr>
        <p:txBody>
          <a:bodyPr/>
          <a:lstStyle>
            <a:lvl1pPr marL="0" indent="0">
              <a:buFontTx/>
              <a:buNone/>
              <a:defRPr sz="4000" b="1" cap="all" baseline="0">
                <a:solidFill>
                  <a:schemeClr val="bg1"/>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SLIDE DIVIDER TITLE</a:t>
            </a:r>
          </a:p>
        </p:txBody>
      </p:sp>
      <p:sp>
        <p:nvSpPr>
          <p:cNvPr id="25" name="Text Placeholder 19">
            <a:extLst>
              <a:ext uri="{FF2B5EF4-FFF2-40B4-BE49-F238E27FC236}">
                <a16:creationId xmlns:a16="http://schemas.microsoft.com/office/drawing/2014/main" id="{544DA4D9-B993-A640-90E7-CE19070D0A55}"/>
              </a:ext>
            </a:extLst>
          </p:cNvPr>
          <p:cNvSpPr>
            <a:spLocks noGrp="1"/>
          </p:cNvSpPr>
          <p:nvPr>
            <p:ph type="body" sz="quarter" idx="11" hasCustomPrompt="1"/>
          </p:nvPr>
        </p:nvSpPr>
        <p:spPr>
          <a:xfrm>
            <a:off x="2114550" y="3307462"/>
            <a:ext cx="7315200" cy="859935"/>
          </a:xfrm>
          <a:prstGeom prst="rect">
            <a:avLst/>
          </a:prstGeom>
        </p:spPr>
        <p:txBody>
          <a:bodyPr/>
          <a:lstStyle>
            <a:lvl1pPr marL="0" indent="0">
              <a:buFontTx/>
              <a:buNone/>
              <a:defRPr sz="2400" b="1" i="0" cap="none" baseline="0">
                <a:solidFill>
                  <a:schemeClr val="bg1"/>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Subtitle</a:t>
            </a:r>
          </a:p>
        </p:txBody>
      </p:sp>
      <p:sp>
        <p:nvSpPr>
          <p:cNvPr id="16" name="Rectangle 15">
            <a:extLst>
              <a:ext uri="{FF2B5EF4-FFF2-40B4-BE49-F238E27FC236}">
                <a16:creationId xmlns:a16="http://schemas.microsoft.com/office/drawing/2014/main" id="{C3C353D0-12F9-1B44-BD55-D0A94F50EAAE}"/>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17" name="Picture 16">
            <a:extLst>
              <a:ext uri="{FF2B5EF4-FFF2-40B4-BE49-F238E27FC236}">
                <a16:creationId xmlns:a16="http://schemas.microsoft.com/office/drawing/2014/main" id="{14182B2D-1ED9-9B4C-8FF2-655162FFDA4F}"/>
              </a:ext>
            </a:extLst>
          </p:cNvPr>
          <p:cNvPicPr>
            <a:picLocks noChangeAspect="1"/>
          </p:cNvPicPr>
          <p:nvPr userDrawn="1"/>
        </p:nvPicPr>
        <p:blipFill>
          <a:blip r:embed="rId2"/>
          <a:stretch>
            <a:fillRect/>
          </a:stretch>
        </p:blipFill>
        <p:spPr>
          <a:xfrm>
            <a:off x="11382934" y="6583022"/>
            <a:ext cx="531043" cy="210413"/>
          </a:xfrm>
          <a:prstGeom prst="rect">
            <a:avLst/>
          </a:prstGeom>
        </p:spPr>
      </p:pic>
      <p:pic>
        <p:nvPicPr>
          <p:cNvPr id="6" name="Picture 5">
            <a:extLst>
              <a:ext uri="{FF2B5EF4-FFF2-40B4-BE49-F238E27FC236}">
                <a16:creationId xmlns:a16="http://schemas.microsoft.com/office/drawing/2014/main" id="{30BEE5FD-5144-A94C-9BB2-D7B454E4556F}"/>
              </a:ext>
            </a:extLst>
          </p:cNvPr>
          <p:cNvPicPr>
            <a:picLocks noChangeAspect="1"/>
          </p:cNvPicPr>
          <p:nvPr userDrawn="1"/>
        </p:nvPicPr>
        <p:blipFill>
          <a:blip r:embed="rId3"/>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2936339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mage Slide_Opt 1">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15" name="Picture Placeholder 14">
            <a:extLst>
              <a:ext uri="{FF2B5EF4-FFF2-40B4-BE49-F238E27FC236}">
                <a16:creationId xmlns:a16="http://schemas.microsoft.com/office/drawing/2014/main" id="{432677B9-63D4-D142-8162-B3BD0F8504BB}"/>
              </a:ext>
            </a:extLst>
          </p:cNvPr>
          <p:cNvSpPr>
            <a:spLocks noGrp="1"/>
          </p:cNvSpPr>
          <p:nvPr>
            <p:ph type="pic" sz="quarter" idx="10" hasCustomPrompt="1"/>
          </p:nvPr>
        </p:nvSpPr>
        <p:spPr>
          <a:xfrm>
            <a:off x="6272823" y="-10160"/>
            <a:ext cx="5919177" cy="6600508"/>
          </a:xfrm>
          <a:custGeom>
            <a:avLst/>
            <a:gdLst>
              <a:gd name="connsiteX0" fmla="*/ 0 w 5105400"/>
              <a:gd name="connsiteY0" fmla="*/ 0 h 6580188"/>
              <a:gd name="connsiteX1" fmla="*/ 5105400 w 5105400"/>
              <a:gd name="connsiteY1" fmla="*/ 0 h 6580188"/>
              <a:gd name="connsiteX2" fmla="*/ 5105400 w 5105400"/>
              <a:gd name="connsiteY2" fmla="*/ 6580188 h 6580188"/>
              <a:gd name="connsiteX3" fmla="*/ 0 w 5105400"/>
              <a:gd name="connsiteY3" fmla="*/ 6580188 h 6580188"/>
              <a:gd name="connsiteX4" fmla="*/ 0 w 5105400"/>
              <a:gd name="connsiteY4" fmla="*/ 0 h 6580188"/>
              <a:gd name="connsiteX0" fmla="*/ 2021840 w 5105400"/>
              <a:gd name="connsiteY0" fmla="*/ 0 h 6580188"/>
              <a:gd name="connsiteX1" fmla="*/ 5105400 w 5105400"/>
              <a:gd name="connsiteY1" fmla="*/ 0 h 6580188"/>
              <a:gd name="connsiteX2" fmla="*/ 5105400 w 5105400"/>
              <a:gd name="connsiteY2" fmla="*/ 6580188 h 6580188"/>
              <a:gd name="connsiteX3" fmla="*/ 0 w 5105400"/>
              <a:gd name="connsiteY3" fmla="*/ 6580188 h 6580188"/>
              <a:gd name="connsiteX4" fmla="*/ 2021840 w 5105400"/>
              <a:gd name="connsiteY4" fmla="*/ 0 h 6580188"/>
              <a:gd name="connsiteX0" fmla="*/ 2103120 w 5186680"/>
              <a:gd name="connsiteY0" fmla="*/ 0 h 6600508"/>
              <a:gd name="connsiteX1" fmla="*/ 5186680 w 5186680"/>
              <a:gd name="connsiteY1" fmla="*/ 0 h 6600508"/>
              <a:gd name="connsiteX2" fmla="*/ 5186680 w 5186680"/>
              <a:gd name="connsiteY2" fmla="*/ 6580188 h 6600508"/>
              <a:gd name="connsiteX3" fmla="*/ 0 w 5186680"/>
              <a:gd name="connsiteY3" fmla="*/ 6600508 h 6600508"/>
              <a:gd name="connsiteX4" fmla="*/ 2103120 w 5186680"/>
              <a:gd name="connsiteY4" fmla="*/ 0 h 6600508"/>
              <a:gd name="connsiteX0" fmla="*/ 2113280 w 5196840"/>
              <a:gd name="connsiteY0" fmla="*/ 0 h 6580188"/>
              <a:gd name="connsiteX1" fmla="*/ 5196840 w 5196840"/>
              <a:gd name="connsiteY1" fmla="*/ 0 h 6580188"/>
              <a:gd name="connsiteX2" fmla="*/ 5196840 w 5196840"/>
              <a:gd name="connsiteY2" fmla="*/ 6580188 h 6580188"/>
              <a:gd name="connsiteX3" fmla="*/ 0 w 5196840"/>
              <a:gd name="connsiteY3" fmla="*/ 6580188 h 6580188"/>
              <a:gd name="connsiteX4" fmla="*/ 2113280 w 5196840"/>
              <a:gd name="connsiteY4" fmla="*/ 0 h 6580188"/>
              <a:gd name="connsiteX0" fmla="*/ 2113280 w 5908040"/>
              <a:gd name="connsiteY0" fmla="*/ 10160 h 6590348"/>
              <a:gd name="connsiteX1" fmla="*/ 5908040 w 5908040"/>
              <a:gd name="connsiteY1" fmla="*/ 0 h 6590348"/>
              <a:gd name="connsiteX2" fmla="*/ 5196840 w 5908040"/>
              <a:gd name="connsiteY2" fmla="*/ 6590348 h 6590348"/>
              <a:gd name="connsiteX3" fmla="*/ 0 w 5908040"/>
              <a:gd name="connsiteY3" fmla="*/ 6590348 h 6590348"/>
              <a:gd name="connsiteX4" fmla="*/ 2113280 w 5908040"/>
              <a:gd name="connsiteY4" fmla="*/ 10160 h 6590348"/>
              <a:gd name="connsiteX0" fmla="*/ 2113280 w 5908040"/>
              <a:gd name="connsiteY0" fmla="*/ 20320 h 6600508"/>
              <a:gd name="connsiteX1" fmla="*/ 5908040 w 5908040"/>
              <a:gd name="connsiteY1" fmla="*/ 0 h 6600508"/>
              <a:gd name="connsiteX2" fmla="*/ 5196840 w 5908040"/>
              <a:gd name="connsiteY2" fmla="*/ 6600508 h 6600508"/>
              <a:gd name="connsiteX3" fmla="*/ 0 w 5908040"/>
              <a:gd name="connsiteY3" fmla="*/ 6600508 h 6600508"/>
              <a:gd name="connsiteX4" fmla="*/ 2113280 w 5908040"/>
              <a:gd name="connsiteY4" fmla="*/ 20320 h 6600508"/>
              <a:gd name="connsiteX0" fmla="*/ 2113280 w 5918200"/>
              <a:gd name="connsiteY0" fmla="*/ 20320 h 6610668"/>
              <a:gd name="connsiteX1" fmla="*/ 5908040 w 5918200"/>
              <a:gd name="connsiteY1" fmla="*/ 0 h 6610668"/>
              <a:gd name="connsiteX2" fmla="*/ 5918200 w 5918200"/>
              <a:gd name="connsiteY2" fmla="*/ 6610668 h 6610668"/>
              <a:gd name="connsiteX3" fmla="*/ 0 w 5918200"/>
              <a:gd name="connsiteY3" fmla="*/ 6600508 h 6610668"/>
              <a:gd name="connsiteX4" fmla="*/ 2113280 w 5918200"/>
              <a:gd name="connsiteY4" fmla="*/ 20320 h 6610668"/>
              <a:gd name="connsiteX0" fmla="*/ 2113280 w 5919177"/>
              <a:gd name="connsiteY0" fmla="*/ 10160 h 6600508"/>
              <a:gd name="connsiteX1" fmla="*/ 5918200 w 5919177"/>
              <a:gd name="connsiteY1" fmla="*/ 0 h 6600508"/>
              <a:gd name="connsiteX2" fmla="*/ 5918200 w 5919177"/>
              <a:gd name="connsiteY2" fmla="*/ 6600508 h 6600508"/>
              <a:gd name="connsiteX3" fmla="*/ 0 w 5919177"/>
              <a:gd name="connsiteY3" fmla="*/ 6590348 h 6600508"/>
              <a:gd name="connsiteX4" fmla="*/ 2113280 w 5919177"/>
              <a:gd name="connsiteY4" fmla="*/ 10160 h 66005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19177" h="6600508">
                <a:moveTo>
                  <a:pt x="2113280" y="10160"/>
                </a:moveTo>
                <a:lnTo>
                  <a:pt x="5918200" y="0"/>
                </a:lnTo>
                <a:cubicBezTo>
                  <a:pt x="5921587" y="2203556"/>
                  <a:pt x="5914813" y="4396952"/>
                  <a:pt x="5918200" y="6600508"/>
                </a:cubicBezTo>
                <a:lnTo>
                  <a:pt x="0" y="6590348"/>
                </a:lnTo>
                <a:lnTo>
                  <a:pt x="2113280" y="10160"/>
                </a:lnTo>
                <a:close/>
              </a:path>
            </a:pathLst>
          </a:custGeom>
        </p:spPr>
        <p:txBody>
          <a:bodyPr anchor="ctr"/>
          <a:lstStyle>
            <a:lvl1pPr marL="0" indent="0" algn="ctr">
              <a:buFontTx/>
              <a:buNone/>
              <a:defRPr>
                <a:solidFill>
                  <a:schemeClr val="tx2"/>
                </a:solidFill>
              </a:defRPr>
            </a:lvl1pPr>
          </a:lstStyle>
          <a:p>
            <a:r>
              <a:rPr lang="en-US" dirty="0"/>
              <a:t>Insert/Drag Picture Here</a:t>
            </a:r>
          </a:p>
        </p:txBody>
      </p:sp>
      <p:sp>
        <p:nvSpPr>
          <p:cNvPr id="17" name="Text Placeholder 16">
            <a:extLst>
              <a:ext uri="{FF2B5EF4-FFF2-40B4-BE49-F238E27FC236}">
                <a16:creationId xmlns:a16="http://schemas.microsoft.com/office/drawing/2014/main" id="{29D96347-2A68-1945-8043-04660E254455}"/>
              </a:ext>
            </a:extLst>
          </p:cNvPr>
          <p:cNvSpPr>
            <a:spLocks noGrp="1"/>
          </p:cNvSpPr>
          <p:nvPr>
            <p:ph type="body" sz="quarter" idx="11" hasCustomPrompt="1"/>
          </p:nvPr>
        </p:nvSpPr>
        <p:spPr>
          <a:xfrm>
            <a:off x="951207" y="1192406"/>
            <a:ext cx="5645150" cy="1066800"/>
          </a:xfrm>
          <a:prstGeom prst="rect">
            <a:avLst/>
          </a:prstGeom>
        </p:spPr>
        <p:txBody>
          <a:bodyPr/>
          <a:lstStyle>
            <a:lvl1pPr marL="0" indent="0">
              <a:buFontTx/>
              <a:buNone/>
              <a:defRPr sz="3000" b="1" cap="all" baseline="0">
                <a:solidFill>
                  <a:schemeClr val="bg1"/>
                </a:solidFill>
              </a:defRPr>
            </a:lvl1pPr>
            <a:lvl2pPr marL="243834" indent="0">
              <a:buFontTx/>
              <a:buNone/>
              <a:defRPr sz="2400" b="1">
                <a:solidFill>
                  <a:schemeClr val="accent1"/>
                </a:solidFill>
              </a:defRPr>
            </a:lvl2pPr>
            <a:lvl3pPr marL="487668" indent="0">
              <a:buFontTx/>
              <a:buNone/>
              <a:defRPr sz="2400" b="1">
                <a:solidFill>
                  <a:schemeClr val="accent1"/>
                </a:solidFill>
              </a:defRPr>
            </a:lvl3pPr>
            <a:lvl4pPr marL="731502" indent="0">
              <a:buFontTx/>
              <a:buNone/>
              <a:defRPr sz="2400" b="1">
                <a:solidFill>
                  <a:schemeClr val="accent1"/>
                </a:solidFill>
              </a:defRPr>
            </a:lvl4pPr>
            <a:lvl5pPr marL="975336" indent="0">
              <a:buFontTx/>
              <a:buNone/>
              <a:defRPr sz="2400" b="1">
                <a:solidFill>
                  <a:schemeClr val="accent1"/>
                </a:solidFill>
              </a:defRPr>
            </a:lvl5pPr>
          </a:lstStyle>
          <a:p>
            <a:pPr lvl="0"/>
            <a:r>
              <a:rPr lang="en-US" dirty="0"/>
              <a:t>SLIDE TITLE</a:t>
            </a:r>
          </a:p>
        </p:txBody>
      </p:sp>
      <p:sp>
        <p:nvSpPr>
          <p:cNvPr id="25" name="Text Placeholder 20">
            <a:extLst>
              <a:ext uri="{FF2B5EF4-FFF2-40B4-BE49-F238E27FC236}">
                <a16:creationId xmlns:a16="http://schemas.microsoft.com/office/drawing/2014/main" id="{8B6B20E9-38DA-7C44-A10C-46294E83F4BE}"/>
              </a:ext>
            </a:extLst>
          </p:cNvPr>
          <p:cNvSpPr>
            <a:spLocks noGrp="1"/>
          </p:cNvSpPr>
          <p:nvPr>
            <p:ph type="body" sz="quarter" idx="14" hasCustomPrompt="1"/>
          </p:nvPr>
        </p:nvSpPr>
        <p:spPr>
          <a:xfrm>
            <a:off x="950694" y="2402846"/>
            <a:ext cx="5670550" cy="2411915"/>
          </a:xfrm>
          <a:prstGeom prst="rect">
            <a:avLst/>
          </a:prstGeom>
        </p:spPr>
        <p:txBody>
          <a:bodyPr/>
          <a:lstStyle>
            <a:lvl1pPr marL="0" indent="0" algn="l">
              <a:buFontTx/>
              <a:buNone/>
              <a:defRPr sz="2400">
                <a:solidFill>
                  <a:schemeClr val="accent5"/>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Body Copy</a:t>
            </a:r>
          </a:p>
        </p:txBody>
      </p:sp>
      <p:sp>
        <p:nvSpPr>
          <p:cNvPr id="16" name="Rectangle 15">
            <a:extLst>
              <a:ext uri="{FF2B5EF4-FFF2-40B4-BE49-F238E27FC236}">
                <a16:creationId xmlns:a16="http://schemas.microsoft.com/office/drawing/2014/main" id="{8BC89B24-FF2A-F041-8BC9-00F3CC6120FA}"/>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19" name="Picture 18">
            <a:extLst>
              <a:ext uri="{FF2B5EF4-FFF2-40B4-BE49-F238E27FC236}">
                <a16:creationId xmlns:a16="http://schemas.microsoft.com/office/drawing/2014/main" id="{56A76316-94A4-D247-B460-B92D7E24D578}"/>
              </a:ext>
            </a:extLst>
          </p:cNvPr>
          <p:cNvPicPr>
            <a:picLocks noChangeAspect="1"/>
          </p:cNvPicPr>
          <p:nvPr userDrawn="1"/>
        </p:nvPicPr>
        <p:blipFill>
          <a:blip r:embed="rId2"/>
          <a:stretch>
            <a:fillRect/>
          </a:stretch>
        </p:blipFill>
        <p:spPr>
          <a:xfrm>
            <a:off x="11382934" y="6583022"/>
            <a:ext cx="531043" cy="210413"/>
          </a:xfrm>
          <a:prstGeom prst="rect">
            <a:avLst/>
          </a:prstGeom>
        </p:spPr>
      </p:pic>
      <p:pic>
        <p:nvPicPr>
          <p:cNvPr id="7" name="Picture 6">
            <a:extLst>
              <a:ext uri="{FF2B5EF4-FFF2-40B4-BE49-F238E27FC236}">
                <a16:creationId xmlns:a16="http://schemas.microsoft.com/office/drawing/2014/main" id="{E6FBC8D6-85BC-A648-88AB-F28CA812BD4B}"/>
              </a:ext>
            </a:extLst>
          </p:cNvPr>
          <p:cNvPicPr>
            <a:picLocks noChangeAspect="1"/>
          </p:cNvPicPr>
          <p:nvPr userDrawn="1"/>
        </p:nvPicPr>
        <p:blipFill>
          <a:blip r:embed="rId3"/>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2390423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mage Slide_Opt 2">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14" name="Picture Placeholder 14">
            <a:extLst>
              <a:ext uri="{FF2B5EF4-FFF2-40B4-BE49-F238E27FC236}">
                <a16:creationId xmlns:a16="http://schemas.microsoft.com/office/drawing/2014/main" id="{887FA4B8-02C1-AB46-A23C-7F820DF33C09}"/>
              </a:ext>
            </a:extLst>
          </p:cNvPr>
          <p:cNvSpPr>
            <a:spLocks noGrp="1"/>
          </p:cNvSpPr>
          <p:nvPr>
            <p:ph type="pic" sz="quarter" idx="10" hasCustomPrompt="1"/>
          </p:nvPr>
        </p:nvSpPr>
        <p:spPr>
          <a:xfrm>
            <a:off x="6272823" y="-10160"/>
            <a:ext cx="5919177" cy="6600508"/>
          </a:xfrm>
          <a:custGeom>
            <a:avLst/>
            <a:gdLst>
              <a:gd name="connsiteX0" fmla="*/ 0 w 5105400"/>
              <a:gd name="connsiteY0" fmla="*/ 0 h 6580188"/>
              <a:gd name="connsiteX1" fmla="*/ 5105400 w 5105400"/>
              <a:gd name="connsiteY1" fmla="*/ 0 h 6580188"/>
              <a:gd name="connsiteX2" fmla="*/ 5105400 w 5105400"/>
              <a:gd name="connsiteY2" fmla="*/ 6580188 h 6580188"/>
              <a:gd name="connsiteX3" fmla="*/ 0 w 5105400"/>
              <a:gd name="connsiteY3" fmla="*/ 6580188 h 6580188"/>
              <a:gd name="connsiteX4" fmla="*/ 0 w 5105400"/>
              <a:gd name="connsiteY4" fmla="*/ 0 h 6580188"/>
              <a:gd name="connsiteX0" fmla="*/ 2021840 w 5105400"/>
              <a:gd name="connsiteY0" fmla="*/ 0 h 6580188"/>
              <a:gd name="connsiteX1" fmla="*/ 5105400 w 5105400"/>
              <a:gd name="connsiteY1" fmla="*/ 0 h 6580188"/>
              <a:gd name="connsiteX2" fmla="*/ 5105400 w 5105400"/>
              <a:gd name="connsiteY2" fmla="*/ 6580188 h 6580188"/>
              <a:gd name="connsiteX3" fmla="*/ 0 w 5105400"/>
              <a:gd name="connsiteY3" fmla="*/ 6580188 h 6580188"/>
              <a:gd name="connsiteX4" fmla="*/ 2021840 w 5105400"/>
              <a:gd name="connsiteY4" fmla="*/ 0 h 6580188"/>
              <a:gd name="connsiteX0" fmla="*/ 2103120 w 5186680"/>
              <a:gd name="connsiteY0" fmla="*/ 0 h 6600508"/>
              <a:gd name="connsiteX1" fmla="*/ 5186680 w 5186680"/>
              <a:gd name="connsiteY1" fmla="*/ 0 h 6600508"/>
              <a:gd name="connsiteX2" fmla="*/ 5186680 w 5186680"/>
              <a:gd name="connsiteY2" fmla="*/ 6580188 h 6600508"/>
              <a:gd name="connsiteX3" fmla="*/ 0 w 5186680"/>
              <a:gd name="connsiteY3" fmla="*/ 6600508 h 6600508"/>
              <a:gd name="connsiteX4" fmla="*/ 2103120 w 5186680"/>
              <a:gd name="connsiteY4" fmla="*/ 0 h 6600508"/>
              <a:gd name="connsiteX0" fmla="*/ 2113280 w 5196840"/>
              <a:gd name="connsiteY0" fmla="*/ 0 h 6580188"/>
              <a:gd name="connsiteX1" fmla="*/ 5196840 w 5196840"/>
              <a:gd name="connsiteY1" fmla="*/ 0 h 6580188"/>
              <a:gd name="connsiteX2" fmla="*/ 5196840 w 5196840"/>
              <a:gd name="connsiteY2" fmla="*/ 6580188 h 6580188"/>
              <a:gd name="connsiteX3" fmla="*/ 0 w 5196840"/>
              <a:gd name="connsiteY3" fmla="*/ 6580188 h 6580188"/>
              <a:gd name="connsiteX4" fmla="*/ 2113280 w 5196840"/>
              <a:gd name="connsiteY4" fmla="*/ 0 h 6580188"/>
              <a:gd name="connsiteX0" fmla="*/ 2113280 w 5908040"/>
              <a:gd name="connsiteY0" fmla="*/ 10160 h 6590348"/>
              <a:gd name="connsiteX1" fmla="*/ 5908040 w 5908040"/>
              <a:gd name="connsiteY1" fmla="*/ 0 h 6590348"/>
              <a:gd name="connsiteX2" fmla="*/ 5196840 w 5908040"/>
              <a:gd name="connsiteY2" fmla="*/ 6590348 h 6590348"/>
              <a:gd name="connsiteX3" fmla="*/ 0 w 5908040"/>
              <a:gd name="connsiteY3" fmla="*/ 6590348 h 6590348"/>
              <a:gd name="connsiteX4" fmla="*/ 2113280 w 5908040"/>
              <a:gd name="connsiteY4" fmla="*/ 10160 h 6590348"/>
              <a:gd name="connsiteX0" fmla="*/ 2113280 w 5908040"/>
              <a:gd name="connsiteY0" fmla="*/ 20320 h 6600508"/>
              <a:gd name="connsiteX1" fmla="*/ 5908040 w 5908040"/>
              <a:gd name="connsiteY1" fmla="*/ 0 h 6600508"/>
              <a:gd name="connsiteX2" fmla="*/ 5196840 w 5908040"/>
              <a:gd name="connsiteY2" fmla="*/ 6600508 h 6600508"/>
              <a:gd name="connsiteX3" fmla="*/ 0 w 5908040"/>
              <a:gd name="connsiteY3" fmla="*/ 6600508 h 6600508"/>
              <a:gd name="connsiteX4" fmla="*/ 2113280 w 5908040"/>
              <a:gd name="connsiteY4" fmla="*/ 20320 h 6600508"/>
              <a:gd name="connsiteX0" fmla="*/ 2113280 w 5918200"/>
              <a:gd name="connsiteY0" fmla="*/ 20320 h 6610668"/>
              <a:gd name="connsiteX1" fmla="*/ 5908040 w 5918200"/>
              <a:gd name="connsiteY1" fmla="*/ 0 h 6610668"/>
              <a:gd name="connsiteX2" fmla="*/ 5918200 w 5918200"/>
              <a:gd name="connsiteY2" fmla="*/ 6610668 h 6610668"/>
              <a:gd name="connsiteX3" fmla="*/ 0 w 5918200"/>
              <a:gd name="connsiteY3" fmla="*/ 6600508 h 6610668"/>
              <a:gd name="connsiteX4" fmla="*/ 2113280 w 5918200"/>
              <a:gd name="connsiteY4" fmla="*/ 20320 h 6610668"/>
              <a:gd name="connsiteX0" fmla="*/ 2113280 w 5919177"/>
              <a:gd name="connsiteY0" fmla="*/ 10160 h 6600508"/>
              <a:gd name="connsiteX1" fmla="*/ 5918200 w 5919177"/>
              <a:gd name="connsiteY1" fmla="*/ 0 h 6600508"/>
              <a:gd name="connsiteX2" fmla="*/ 5918200 w 5919177"/>
              <a:gd name="connsiteY2" fmla="*/ 6600508 h 6600508"/>
              <a:gd name="connsiteX3" fmla="*/ 0 w 5919177"/>
              <a:gd name="connsiteY3" fmla="*/ 6590348 h 6600508"/>
              <a:gd name="connsiteX4" fmla="*/ 2113280 w 5919177"/>
              <a:gd name="connsiteY4" fmla="*/ 10160 h 66005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19177" h="6600508">
                <a:moveTo>
                  <a:pt x="2113280" y="10160"/>
                </a:moveTo>
                <a:lnTo>
                  <a:pt x="5918200" y="0"/>
                </a:lnTo>
                <a:cubicBezTo>
                  <a:pt x="5921587" y="2203556"/>
                  <a:pt x="5914813" y="4396952"/>
                  <a:pt x="5918200" y="6600508"/>
                </a:cubicBezTo>
                <a:lnTo>
                  <a:pt x="0" y="6590348"/>
                </a:lnTo>
                <a:lnTo>
                  <a:pt x="2113280" y="10160"/>
                </a:lnTo>
                <a:close/>
              </a:path>
            </a:pathLst>
          </a:custGeom>
        </p:spPr>
        <p:txBody>
          <a:bodyPr anchor="ctr"/>
          <a:lstStyle>
            <a:lvl1pPr marL="0" indent="0" algn="ctr">
              <a:buFontTx/>
              <a:buNone/>
              <a:defRPr>
                <a:solidFill>
                  <a:schemeClr val="bg1"/>
                </a:solidFill>
              </a:defRPr>
            </a:lvl1pPr>
          </a:lstStyle>
          <a:p>
            <a:r>
              <a:rPr lang="en-US" dirty="0"/>
              <a:t>Insert/Drag Picture Here</a:t>
            </a:r>
          </a:p>
        </p:txBody>
      </p:sp>
      <p:sp>
        <p:nvSpPr>
          <p:cNvPr id="20" name="Text Placeholder 16">
            <a:extLst>
              <a:ext uri="{FF2B5EF4-FFF2-40B4-BE49-F238E27FC236}">
                <a16:creationId xmlns:a16="http://schemas.microsoft.com/office/drawing/2014/main" id="{38DBD32C-715E-9C4B-94CC-15393C465741}"/>
              </a:ext>
            </a:extLst>
          </p:cNvPr>
          <p:cNvSpPr>
            <a:spLocks noGrp="1"/>
          </p:cNvSpPr>
          <p:nvPr>
            <p:ph type="body" sz="quarter" idx="11" hasCustomPrompt="1"/>
          </p:nvPr>
        </p:nvSpPr>
        <p:spPr>
          <a:xfrm>
            <a:off x="951207" y="1192406"/>
            <a:ext cx="5645150" cy="1066800"/>
          </a:xfrm>
          <a:prstGeom prst="rect">
            <a:avLst/>
          </a:prstGeom>
        </p:spPr>
        <p:txBody>
          <a:bodyPr/>
          <a:lstStyle>
            <a:lvl1pPr marL="0" indent="0">
              <a:buFontTx/>
              <a:buNone/>
              <a:defRPr sz="3000" b="1" cap="all" baseline="0">
                <a:solidFill>
                  <a:schemeClr val="bg1"/>
                </a:solidFill>
              </a:defRPr>
            </a:lvl1pPr>
            <a:lvl2pPr marL="243834" indent="0">
              <a:buFontTx/>
              <a:buNone/>
              <a:defRPr sz="2400" b="1">
                <a:solidFill>
                  <a:schemeClr val="accent1"/>
                </a:solidFill>
              </a:defRPr>
            </a:lvl2pPr>
            <a:lvl3pPr marL="487668" indent="0">
              <a:buFontTx/>
              <a:buNone/>
              <a:defRPr sz="2400" b="1">
                <a:solidFill>
                  <a:schemeClr val="accent1"/>
                </a:solidFill>
              </a:defRPr>
            </a:lvl3pPr>
            <a:lvl4pPr marL="731502" indent="0">
              <a:buFontTx/>
              <a:buNone/>
              <a:defRPr sz="2400" b="1">
                <a:solidFill>
                  <a:schemeClr val="accent1"/>
                </a:solidFill>
              </a:defRPr>
            </a:lvl4pPr>
            <a:lvl5pPr marL="975336" indent="0">
              <a:buFontTx/>
              <a:buNone/>
              <a:defRPr sz="2400" b="1">
                <a:solidFill>
                  <a:schemeClr val="accent1"/>
                </a:solidFill>
              </a:defRPr>
            </a:lvl5pPr>
          </a:lstStyle>
          <a:p>
            <a:pPr lvl="0"/>
            <a:r>
              <a:rPr lang="en-US" dirty="0"/>
              <a:t>SLIDE TITLE</a:t>
            </a:r>
          </a:p>
        </p:txBody>
      </p:sp>
      <p:sp>
        <p:nvSpPr>
          <p:cNvPr id="21" name="Text Placeholder 20">
            <a:extLst>
              <a:ext uri="{FF2B5EF4-FFF2-40B4-BE49-F238E27FC236}">
                <a16:creationId xmlns:a16="http://schemas.microsoft.com/office/drawing/2014/main" id="{0CC0EAE5-5CAB-B748-9DEA-7A15955F35AA}"/>
              </a:ext>
            </a:extLst>
          </p:cNvPr>
          <p:cNvSpPr>
            <a:spLocks noGrp="1"/>
          </p:cNvSpPr>
          <p:nvPr>
            <p:ph type="body" sz="quarter" idx="14" hasCustomPrompt="1"/>
          </p:nvPr>
        </p:nvSpPr>
        <p:spPr>
          <a:xfrm>
            <a:off x="950694" y="2402846"/>
            <a:ext cx="5670550" cy="2411915"/>
          </a:xfrm>
          <a:prstGeom prst="rect">
            <a:avLst/>
          </a:prstGeom>
        </p:spPr>
        <p:txBody>
          <a:bodyPr/>
          <a:lstStyle>
            <a:lvl1pPr marL="0" indent="0" algn="l">
              <a:buFontTx/>
              <a:buNone/>
              <a:defRPr sz="2400">
                <a:solidFill>
                  <a:schemeClr val="bg1"/>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Body Copy</a:t>
            </a:r>
          </a:p>
        </p:txBody>
      </p:sp>
      <p:sp>
        <p:nvSpPr>
          <p:cNvPr id="16" name="Rectangle 15">
            <a:extLst>
              <a:ext uri="{FF2B5EF4-FFF2-40B4-BE49-F238E27FC236}">
                <a16:creationId xmlns:a16="http://schemas.microsoft.com/office/drawing/2014/main" id="{7E590836-C09D-A74B-84FB-A66593DEA892}"/>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17" name="Picture 16">
            <a:extLst>
              <a:ext uri="{FF2B5EF4-FFF2-40B4-BE49-F238E27FC236}">
                <a16:creationId xmlns:a16="http://schemas.microsoft.com/office/drawing/2014/main" id="{1D154713-235B-0143-9D19-1680A5FF5A95}"/>
              </a:ext>
            </a:extLst>
          </p:cNvPr>
          <p:cNvPicPr>
            <a:picLocks noChangeAspect="1"/>
          </p:cNvPicPr>
          <p:nvPr userDrawn="1"/>
        </p:nvPicPr>
        <p:blipFill>
          <a:blip r:embed="rId2"/>
          <a:stretch>
            <a:fillRect/>
          </a:stretch>
        </p:blipFill>
        <p:spPr>
          <a:xfrm>
            <a:off x="11382934" y="6583022"/>
            <a:ext cx="531043" cy="210413"/>
          </a:xfrm>
          <a:prstGeom prst="rect">
            <a:avLst/>
          </a:prstGeom>
        </p:spPr>
      </p:pic>
      <p:pic>
        <p:nvPicPr>
          <p:cNvPr id="7" name="Picture 6">
            <a:extLst>
              <a:ext uri="{FF2B5EF4-FFF2-40B4-BE49-F238E27FC236}">
                <a16:creationId xmlns:a16="http://schemas.microsoft.com/office/drawing/2014/main" id="{689D2333-FFA6-CE49-8015-3FB483D8C15A}"/>
              </a:ext>
            </a:extLst>
          </p:cNvPr>
          <p:cNvPicPr>
            <a:picLocks noChangeAspect="1"/>
          </p:cNvPicPr>
          <p:nvPr userDrawn="1"/>
        </p:nvPicPr>
        <p:blipFill>
          <a:blip r:embed="rId3"/>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659894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mage Slide_Opt 3">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21" name="Picture Placeholder 17">
            <a:extLst>
              <a:ext uri="{FF2B5EF4-FFF2-40B4-BE49-F238E27FC236}">
                <a16:creationId xmlns:a16="http://schemas.microsoft.com/office/drawing/2014/main" id="{E763D7B6-4E57-5B4A-B733-451449DFA425}"/>
              </a:ext>
            </a:extLst>
          </p:cNvPr>
          <p:cNvSpPr>
            <a:spLocks noGrp="1"/>
          </p:cNvSpPr>
          <p:nvPr>
            <p:ph type="pic" sz="quarter" idx="13" hasCustomPrompt="1"/>
          </p:nvPr>
        </p:nvSpPr>
        <p:spPr>
          <a:xfrm>
            <a:off x="0" y="0"/>
            <a:ext cx="5919788" cy="6580188"/>
          </a:xfrm>
          <a:custGeom>
            <a:avLst/>
            <a:gdLst>
              <a:gd name="connsiteX0" fmla="*/ 0 w 5919788"/>
              <a:gd name="connsiteY0" fmla="*/ 0 h 6580188"/>
              <a:gd name="connsiteX1" fmla="*/ 5919788 w 5919788"/>
              <a:gd name="connsiteY1" fmla="*/ 0 h 6580188"/>
              <a:gd name="connsiteX2" fmla="*/ 5919788 w 5919788"/>
              <a:gd name="connsiteY2" fmla="*/ 6580188 h 6580188"/>
              <a:gd name="connsiteX3" fmla="*/ 0 w 5919788"/>
              <a:gd name="connsiteY3" fmla="*/ 6580188 h 6580188"/>
              <a:gd name="connsiteX4" fmla="*/ 0 w 5919788"/>
              <a:gd name="connsiteY4" fmla="*/ 0 h 6580188"/>
              <a:gd name="connsiteX0" fmla="*/ 0 w 5919788"/>
              <a:gd name="connsiteY0" fmla="*/ 0 h 6580188"/>
              <a:gd name="connsiteX1" fmla="*/ 5919788 w 5919788"/>
              <a:gd name="connsiteY1" fmla="*/ 0 h 6580188"/>
              <a:gd name="connsiteX2" fmla="*/ 3816668 w 5919788"/>
              <a:gd name="connsiteY2" fmla="*/ 6580188 h 6580188"/>
              <a:gd name="connsiteX3" fmla="*/ 0 w 5919788"/>
              <a:gd name="connsiteY3" fmla="*/ 6580188 h 6580188"/>
              <a:gd name="connsiteX4" fmla="*/ 0 w 5919788"/>
              <a:gd name="connsiteY4" fmla="*/ 0 h 65801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19788" h="6580188">
                <a:moveTo>
                  <a:pt x="0" y="0"/>
                </a:moveTo>
                <a:lnTo>
                  <a:pt x="5919788" y="0"/>
                </a:lnTo>
                <a:lnTo>
                  <a:pt x="3816668" y="6580188"/>
                </a:lnTo>
                <a:lnTo>
                  <a:pt x="0" y="6580188"/>
                </a:lnTo>
                <a:lnTo>
                  <a:pt x="0" y="0"/>
                </a:lnTo>
                <a:close/>
              </a:path>
            </a:pathLst>
          </a:custGeom>
        </p:spPr>
        <p:txBody>
          <a:bodyPr anchor="ctr"/>
          <a:lstStyle>
            <a:lvl1pPr marL="0" indent="0" algn="ctr">
              <a:buFontTx/>
              <a:buNone/>
              <a:defRPr/>
            </a:lvl1pPr>
          </a:lstStyle>
          <a:p>
            <a:r>
              <a:rPr lang="en-US" dirty="0"/>
              <a:t>Insert/Drag Picture Here</a:t>
            </a:r>
          </a:p>
        </p:txBody>
      </p:sp>
      <p:sp>
        <p:nvSpPr>
          <p:cNvPr id="18" name="Text Placeholder 16">
            <a:extLst>
              <a:ext uri="{FF2B5EF4-FFF2-40B4-BE49-F238E27FC236}">
                <a16:creationId xmlns:a16="http://schemas.microsoft.com/office/drawing/2014/main" id="{B7644733-A7B0-764F-9CEB-7E68F12B89D0}"/>
              </a:ext>
            </a:extLst>
          </p:cNvPr>
          <p:cNvSpPr>
            <a:spLocks noGrp="1"/>
          </p:cNvSpPr>
          <p:nvPr>
            <p:ph type="body" sz="quarter" idx="11" hasCustomPrompt="1"/>
          </p:nvPr>
        </p:nvSpPr>
        <p:spPr>
          <a:xfrm>
            <a:off x="5903533" y="2017794"/>
            <a:ext cx="5645150" cy="1066800"/>
          </a:xfrm>
          <a:prstGeom prst="rect">
            <a:avLst/>
          </a:prstGeom>
        </p:spPr>
        <p:txBody>
          <a:bodyPr/>
          <a:lstStyle>
            <a:lvl1pPr marL="0" indent="0">
              <a:buFontTx/>
              <a:buNone/>
              <a:defRPr sz="3000" b="1" cap="all" baseline="0">
                <a:solidFill>
                  <a:schemeClr val="bg1"/>
                </a:solidFill>
              </a:defRPr>
            </a:lvl1pPr>
            <a:lvl2pPr marL="243834" indent="0">
              <a:buFontTx/>
              <a:buNone/>
              <a:defRPr sz="2400" b="1">
                <a:solidFill>
                  <a:schemeClr val="accent1"/>
                </a:solidFill>
              </a:defRPr>
            </a:lvl2pPr>
            <a:lvl3pPr marL="487668" indent="0">
              <a:buFontTx/>
              <a:buNone/>
              <a:defRPr sz="2400" b="1">
                <a:solidFill>
                  <a:schemeClr val="accent1"/>
                </a:solidFill>
              </a:defRPr>
            </a:lvl3pPr>
            <a:lvl4pPr marL="731502" indent="0">
              <a:buFontTx/>
              <a:buNone/>
              <a:defRPr sz="2400" b="1">
                <a:solidFill>
                  <a:schemeClr val="accent1"/>
                </a:solidFill>
              </a:defRPr>
            </a:lvl4pPr>
            <a:lvl5pPr marL="975336" indent="0">
              <a:buFontTx/>
              <a:buNone/>
              <a:defRPr sz="2400" b="1">
                <a:solidFill>
                  <a:schemeClr val="accent1"/>
                </a:solidFill>
              </a:defRPr>
            </a:lvl5pPr>
          </a:lstStyle>
          <a:p>
            <a:pPr lvl="0"/>
            <a:r>
              <a:rPr lang="en-US" dirty="0"/>
              <a:t>SLIDE TITLE</a:t>
            </a:r>
          </a:p>
        </p:txBody>
      </p:sp>
      <p:sp>
        <p:nvSpPr>
          <p:cNvPr id="20" name="Text Placeholder 20">
            <a:extLst>
              <a:ext uri="{FF2B5EF4-FFF2-40B4-BE49-F238E27FC236}">
                <a16:creationId xmlns:a16="http://schemas.microsoft.com/office/drawing/2014/main" id="{BA6EBC86-7BD3-E94E-B250-BD75C341ACAB}"/>
              </a:ext>
            </a:extLst>
          </p:cNvPr>
          <p:cNvSpPr>
            <a:spLocks noGrp="1"/>
          </p:cNvSpPr>
          <p:nvPr>
            <p:ph type="body" sz="quarter" idx="14" hasCustomPrompt="1"/>
          </p:nvPr>
        </p:nvSpPr>
        <p:spPr>
          <a:xfrm>
            <a:off x="5903020" y="3228234"/>
            <a:ext cx="5670550" cy="2411915"/>
          </a:xfrm>
          <a:prstGeom prst="rect">
            <a:avLst/>
          </a:prstGeom>
        </p:spPr>
        <p:txBody>
          <a:bodyPr/>
          <a:lstStyle>
            <a:lvl1pPr marL="0" indent="0" algn="l">
              <a:buFontTx/>
              <a:buNone/>
              <a:defRPr sz="2400">
                <a:solidFill>
                  <a:schemeClr val="tx2"/>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Body Copy</a:t>
            </a:r>
          </a:p>
        </p:txBody>
      </p:sp>
      <p:sp>
        <p:nvSpPr>
          <p:cNvPr id="16" name="Rectangle 15">
            <a:extLst>
              <a:ext uri="{FF2B5EF4-FFF2-40B4-BE49-F238E27FC236}">
                <a16:creationId xmlns:a16="http://schemas.microsoft.com/office/drawing/2014/main" id="{CCA8EA1A-B431-A64C-BB17-17FACF52FB83}"/>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19" name="Picture 18">
            <a:extLst>
              <a:ext uri="{FF2B5EF4-FFF2-40B4-BE49-F238E27FC236}">
                <a16:creationId xmlns:a16="http://schemas.microsoft.com/office/drawing/2014/main" id="{17F3F9F0-DA7C-CF48-A87C-3287240BFB2B}"/>
              </a:ext>
            </a:extLst>
          </p:cNvPr>
          <p:cNvPicPr>
            <a:picLocks noChangeAspect="1"/>
          </p:cNvPicPr>
          <p:nvPr userDrawn="1"/>
        </p:nvPicPr>
        <p:blipFill>
          <a:blip r:embed="rId2"/>
          <a:stretch>
            <a:fillRect/>
          </a:stretch>
        </p:blipFill>
        <p:spPr>
          <a:xfrm>
            <a:off x="11382934" y="6583022"/>
            <a:ext cx="531043" cy="210413"/>
          </a:xfrm>
          <a:prstGeom prst="rect">
            <a:avLst/>
          </a:prstGeom>
        </p:spPr>
      </p:pic>
      <p:pic>
        <p:nvPicPr>
          <p:cNvPr id="8" name="Picture 7">
            <a:extLst>
              <a:ext uri="{FF2B5EF4-FFF2-40B4-BE49-F238E27FC236}">
                <a16:creationId xmlns:a16="http://schemas.microsoft.com/office/drawing/2014/main" id="{58BB8D9D-C913-0345-96A2-94FEC2E11443}"/>
              </a:ext>
            </a:extLst>
          </p:cNvPr>
          <p:cNvPicPr>
            <a:picLocks noChangeAspect="1"/>
          </p:cNvPicPr>
          <p:nvPr userDrawn="1"/>
        </p:nvPicPr>
        <p:blipFill>
          <a:blip r:embed="rId3"/>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4059356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ray Background White Footer">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50C4D1-7BC2-2940-98F2-11AEA0140D83}"/>
              </a:ext>
            </a:extLst>
          </p:cNvPr>
          <p:cNvSpPr/>
          <p:nvPr userDrawn="1"/>
        </p:nvSpPr>
        <p:spPr>
          <a:xfrm>
            <a:off x="1" y="6580554"/>
            <a:ext cx="12188824" cy="283368"/>
          </a:xfrm>
          <a:prstGeom prst="rect">
            <a:avLst/>
          </a:prstGeom>
          <a:solidFill>
            <a:schemeClr val="bg1"/>
          </a:solidFill>
        </p:spPr>
        <p:txBody>
          <a:bodyPr wrap="square" rtlCol="0" anchor="ctr">
            <a:spAutoFit/>
          </a:bodyPr>
          <a:lstStyle/>
          <a:p>
            <a:pPr algn="ctr">
              <a:lnSpc>
                <a:spcPct val="90000"/>
              </a:lnSpc>
            </a:pPr>
            <a:endParaRPr lang="en-US" sz="2800">
              <a:solidFill>
                <a:schemeClr val="bg1"/>
              </a:solidFill>
            </a:endParaRPr>
          </a:p>
        </p:txBody>
      </p:sp>
    </p:spTree>
    <p:extLst>
      <p:ext uri="{BB962C8B-B14F-4D97-AF65-F5344CB8AC3E}">
        <p14:creationId xmlns:p14="http://schemas.microsoft.com/office/powerpoint/2010/main" val="4239638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mage Slide_Opt 4">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18" name="Picture Placeholder 17">
            <a:extLst>
              <a:ext uri="{FF2B5EF4-FFF2-40B4-BE49-F238E27FC236}">
                <a16:creationId xmlns:a16="http://schemas.microsoft.com/office/drawing/2014/main" id="{15D18A77-FDD2-A94E-B894-EA7EC7D6BB1A}"/>
              </a:ext>
            </a:extLst>
          </p:cNvPr>
          <p:cNvSpPr>
            <a:spLocks noGrp="1"/>
          </p:cNvSpPr>
          <p:nvPr>
            <p:ph type="pic" sz="quarter" idx="13" hasCustomPrompt="1"/>
          </p:nvPr>
        </p:nvSpPr>
        <p:spPr>
          <a:xfrm>
            <a:off x="0" y="0"/>
            <a:ext cx="5919788" cy="6580188"/>
          </a:xfrm>
          <a:custGeom>
            <a:avLst/>
            <a:gdLst>
              <a:gd name="connsiteX0" fmla="*/ 0 w 5919788"/>
              <a:gd name="connsiteY0" fmla="*/ 0 h 6580188"/>
              <a:gd name="connsiteX1" fmla="*/ 5919788 w 5919788"/>
              <a:gd name="connsiteY1" fmla="*/ 0 h 6580188"/>
              <a:gd name="connsiteX2" fmla="*/ 5919788 w 5919788"/>
              <a:gd name="connsiteY2" fmla="*/ 6580188 h 6580188"/>
              <a:gd name="connsiteX3" fmla="*/ 0 w 5919788"/>
              <a:gd name="connsiteY3" fmla="*/ 6580188 h 6580188"/>
              <a:gd name="connsiteX4" fmla="*/ 0 w 5919788"/>
              <a:gd name="connsiteY4" fmla="*/ 0 h 6580188"/>
              <a:gd name="connsiteX0" fmla="*/ 0 w 5919788"/>
              <a:gd name="connsiteY0" fmla="*/ 0 h 6580188"/>
              <a:gd name="connsiteX1" fmla="*/ 5919788 w 5919788"/>
              <a:gd name="connsiteY1" fmla="*/ 0 h 6580188"/>
              <a:gd name="connsiteX2" fmla="*/ 3816668 w 5919788"/>
              <a:gd name="connsiteY2" fmla="*/ 6580188 h 6580188"/>
              <a:gd name="connsiteX3" fmla="*/ 0 w 5919788"/>
              <a:gd name="connsiteY3" fmla="*/ 6580188 h 6580188"/>
              <a:gd name="connsiteX4" fmla="*/ 0 w 5919788"/>
              <a:gd name="connsiteY4" fmla="*/ 0 h 65801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19788" h="6580188">
                <a:moveTo>
                  <a:pt x="0" y="0"/>
                </a:moveTo>
                <a:lnTo>
                  <a:pt x="5919788" y="0"/>
                </a:lnTo>
                <a:lnTo>
                  <a:pt x="3816668" y="6580188"/>
                </a:lnTo>
                <a:lnTo>
                  <a:pt x="0" y="6580188"/>
                </a:lnTo>
                <a:lnTo>
                  <a:pt x="0" y="0"/>
                </a:lnTo>
                <a:close/>
              </a:path>
            </a:pathLst>
          </a:custGeom>
        </p:spPr>
        <p:txBody>
          <a:bodyPr anchor="ctr"/>
          <a:lstStyle>
            <a:lvl1pPr marL="0" indent="0" algn="ctr">
              <a:buFontTx/>
              <a:buNone/>
              <a:defRPr>
                <a:solidFill>
                  <a:schemeClr val="bg1"/>
                </a:solidFill>
              </a:defRPr>
            </a:lvl1pPr>
          </a:lstStyle>
          <a:p>
            <a:r>
              <a:rPr lang="en-US" dirty="0"/>
              <a:t>Insert/Drag Picture Here</a:t>
            </a:r>
          </a:p>
        </p:txBody>
      </p:sp>
      <p:sp>
        <p:nvSpPr>
          <p:cNvPr id="23" name="Text Placeholder 16">
            <a:extLst>
              <a:ext uri="{FF2B5EF4-FFF2-40B4-BE49-F238E27FC236}">
                <a16:creationId xmlns:a16="http://schemas.microsoft.com/office/drawing/2014/main" id="{31F60E34-4E1A-F244-9AF4-6EEF460F1A00}"/>
              </a:ext>
            </a:extLst>
          </p:cNvPr>
          <p:cNvSpPr>
            <a:spLocks noGrp="1"/>
          </p:cNvSpPr>
          <p:nvPr>
            <p:ph type="body" sz="quarter" idx="11" hasCustomPrompt="1"/>
          </p:nvPr>
        </p:nvSpPr>
        <p:spPr>
          <a:xfrm>
            <a:off x="5903533" y="2017794"/>
            <a:ext cx="5645150" cy="1066800"/>
          </a:xfrm>
          <a:prstGeom prst="rect">
            <a:avLst/>
          </a:prstGeom>
        </p:spPr>
        <p:txBody>
          <a:bodyPr/>
          <a:lstStyle>
            <a:lvl1pPr marL="0" indent="0">
              <a:buFontTx/>
              <a:buNone/>
              <a:defRPr sz="3000" b="1" cap="all" baseline="0">
                <a:solidFill>
                  <a:schemeClr val="bg1"/>
                </a:solidFill>
              </a:defRPr>
            </a:lvl1pPr>
            <a:lvl2pPr marL="243834" indent="0">
              <a:buFontTx/>
              <a:buNone/>
              <a:defRPr sz="2400" b="1">
                <a:solidFill>
                  <a:schemeClr val="accent1"/>
                </a:solidFill>
              </a:defRPr>
            </a:lvl2pPr>
            <a:lvl3pPr marL="487668" indent="0">
              <a:buFontTx/>
              <a:buNone/>
              <a:defRPr sz="2400" b="1">
                <a:solidFill>
                  <a:schemeClr val="accent1"/>
                </a:solidFill>
              </a:defRPr>
            </a:lvl3pPr>
            <a:lvl4pPr marL="731502" indent="0">
              <a:buFontTx/>
              <a:buNone/>
              <a:defRPr sz="2400" b="1">
                <a:solidFill>
                  <a:schemeClr val="accent1"/>
                </a:solidFill>
              </a:defRPr>
            </a:lvl4pPr>
            <a:lvl5pPr marL="975336" indent="0">
              <a:buFontTx/>
              <a:buNone/>
              <a:defRPr sz="2400" b="1">
                <a:solidFill>
                  <a:schemeClr val="accent1"/>
                </a:solidFill>
              </a:defRPr>
            </a:lvl5pPr>
          </a:lstStyle>
          <a:p>
            <a:pPr lvl="0"/>
            <a:r>
              <a:rPr lang="en-US" dirty="0"/>
              <a:t>SLIDE TITLE</a:t>
            </a:r>
          </a:p>
        </p:txBody>
      </p:sp>
      <p:sp>
        <p:nvSpPr>
          <p:cNvPr id="24" name="Text Placeholder 20">
            <a:extLst>
              <a:ext uri="{FF2B5EF4-FFF2-40B4-BE49-F238E27FC236}">
                <a16:creationId xmlns:a16="http://schemas.microsoft.com/office/drawing/2014/main" id="{D87076F1-130A-3747-8BAF-EC8A22564FD8}"/>
              </a:ext>
            </a:extLst>
          </p:cNvPr>
          <p:cNvSpPr>
            <a:spLocks noGrp="1"/>
          </p:cNvSpPr>
          <p:nvPr>
            <p:ph type="body" sz="quarter" idx="14" hasCustomPrompt="1"/>
          </p:nvPr>
        </p:nvSpPr>
        <p:spPr>
          <a:xfrm>
            <a:off x="5903020" y="3228234"/>
            <a:ext cx="5670550" cy="2411915"/>
          </a:xfrm>
          <a:prstGeom prst="rect">
            <a:avLst/>
          </a:prstGeom>
        </p:spPr>
        <p:txBody>
          <a:bodyPr/>
          <a:lstStyle>
            <a:lvl1pPr marL="0" indent="0" algn="l">
              <a:buFontTx/>
              <a:buNone/>
              <a:defRPr sz="2400">
                <a:solidFill>
                  <a:schemeClr val="bg1"/>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Body Copy</a:t>
            </a:r>
          </a:p>
        </p:txBody>
      </p:sp>
      <p:sp>
        <p:nvSpPr>
          <p:cNvPr id="16" name="Rectangle 15">
            <a:extLst>
              <a:ext uri="{FF2B5EF4-FFF2-40B4-BE49-F238E27FC236}">
                <a16:creationId xmlns:a16="http://schemas.microsoft.com/office/drawing/2014/main" id="{18E819B2-0504-8D4D-9674-2C5E3B2ABBFB}"/>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17" name="Picture 16">
            <a:extLst>
              <a:ext uri="{FF2B5EF4-FFF2-40B4-BE49-F238E27FC236}">
                <a16:creationId xmlns:a16="http://schemas.microsoft.com/office/drawing/2014/main" id="{81AFD784-C1AB-AB4D-B542-6176310DA279}"/>
              </a:ext>
            </a:extLst>
          </p:cNvPr>
          <p:cNvPicPr>
            <a:picLocks noChangeAspect="1"/>
          </p:cNvPicPr>
          <p:nvPr userDrawn="1"/>
        </p:nvPicPr>
        <p:blipFill>
          <a:blip r:embed="rId2"/>
          <a:stretch>
            <a:fillRect/>
          </a:stretch>
        </p:blipFill>
        <p:spPr>
          <a:xfrm>
            <a:off x="11382934" y="6583022"/>
            <a:ext cx="531043" cy="210413"/>
          </a:xfrm>
          <a:prstGeom prst="rect">
            <a:avLst/>
          </a:prstGeom>
        </p:spPr>
      </p:pic>
      <p:pic>
        <p:nvPicPr>
          <p:cNvPr id="7" name="Picture 6">
            <a:extLst>
              <a:ext uri="{FF2B5EF4-FFF2-40B4-BE49-F238E27FC236}">
                <a16:creationId xmlns:a16="http://schemas.microsoft.com/office/drawing/2014/main" id="{FA7889F6-35FE-AC43-B92D-33CE624CD67D}"/>
              </a:ext>
            </a:extLst>
          </p:cNvPr>
          <p:cNvPicPr>
            <a:picLocks noChangeAspect="1"/>
          </p:cNvPicPr>
          <p:nvPr userDrawn="1"/>
        </p:nvPicPr>
        <p:blipFill>
          <a:blip r:embed="rId3"/>
          <a:stretch>
            <a:fillRect/>
          </a:stretch>
        </p:blipFill>
        <p:spPr>
          <a:xfrm>
            <a:off x="9803219" y="261214"/>
            <a:ext cx="2079994" cy="538621"/>
          </a:xfrm>
          <a:prstGeom prst="rect">
            <a:avLst/>
          </a:prstGeom>
          <a:effectLst>
            <a:glow rad="177800">
              <a:schemeClr val="bg1">
                <a:alpha val="42000"/>
              </a:schemeClr>
            </a:glow>
          </a:effectLst>
        </p:spPr>
      </p:pic>
      <p:pic>
        <p:nvPicPr>
          <p:cNvPr id="8" name="Picture 7">
            <a:extLst>
              <a:ext uri="{FF2B5EF4-FFF2-40B4-BE49-F238E27FC236}">
                <a16:creationId xmlns:a16="http://schemas.microsoft.com/office/drawing/2014/main" id="{A00B9C97-C854-E145-A9DF-AAB106C5A85D}"/>
              </a:ext>
            </a:extLst>
          </p:cNvPr>
          <p:cNvPicPr>
            <a:picLocks noChangeAspect="1"/>
          </p:cNvPicPr>
          <p:nvPr userDrawn="1"/>
        </p:nvPicPr>
        <p:blipFill>
          <a:blip r:embed="rId3"/>
          <a:stretch>
            <a:fillRect/>
          </a:stretch>
        </p:blipFill>
        <p:spPr>
          <a:xfrm>
            <a:off x="9955619" y="4136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219242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allout Slide_Opt 1">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20" name="Text Placeholder 18">
            <a:extLst>
              <a:ext uri="{FF2B5EF4-FFF2-40B4-BE49-F238E27FC236}">
                <a16:creationId xmlns:a16="http://schemas.microsoft.com/office/drawing/2014/main" id="{4D5A49ED-F44F-1146-A94C-106E643D1AD7}"/>
              </a:ext>
            </a:extLst>
          </p:cNvPr>
          <p:cNvSpPr>
            <a:spLocks noGrp="1"/>
          </p:cNvSpPr>
          <p:nvPr>
            <p:ph type="body" sz="quarter" idx="10" hasCustomPrompt="1"/>
          </p:nvPr>
        </p:nvSpPr>
        <p:spPr>
          <a:xfrm>
            <a:off x="2895600" y="1371600"/>
            <a:ext cx="6096000" cy="3810000"/>
          </a:xfrm>
          <a:prstGeom prst="rect">
            <a:avLst/>
          </a:prstGeom>
        </p:spPr>
        <p:txBody>
          <a:bodyPr/>
          <a:lstStyle>
            <a:lvl1pPr marL="0" indent="0" algn="ctr">
              <a:buFontTx/>
              <a:buNone/>
              <a:defRPr sz="4800">
                <a:solidFill>
                  <a:schemeClr val="bg1"/>
                </a:solidFill>
              </a:defRPr>
            </a:lvl1pPr>
            <a:lvl2pPr marL="243834" indent="0" algn="ctr">
              <a:buFontTx/>
              <a:buNone/>
              <a:defRPr>
                <a:solidFill>
                  <a:schemeClr val="bg1"/>
                </a:solidFill>
              </a:defRPr>
            </a:lvl2pPr>
            <a:lvl3pPr marL="487668" indent="0" algn="ctr">
              <a:buFontTx/>
              <a:buNone/>
              <a:defRPr>
                <a:solidFill>
                  <a:schemeClr val="bg1"/>
                </a:solidFill>
              </a:defRPr>
            </a:lvl3pPr>
            <a:lvl4pPr marL="731502" indent="0" algn="ctr">
              <a:buFontTx/>
              <a:buNone/>
              <a:defRPr>
                <a:solidFill>
                  <a:schemeClr val="bg1"/>
                </a:solidFill>
              </a:defRPr>
            </a:lvl4pPr>
            <a:lvl5pPr marL="975336" indent="0" algn="ctr">
              <a:buFontTx/>
              <a:buNone/>
              <a:defRPr>
                <a:solidFill>
                  <a:schemeClr val="bg1"/>
                </a:solidFill>
              </a:defRPr>
            </a:lvl5pPr>
          </a:lstStyle>
          <a:p>
            <a:pPr lvl="0"/>
            <a:r>
              <a:rPr lang="en-US" dirty="0"/>
              <a:t>This can be a fun fact/stat. Larger text and a short amount of copy is ideal.</a:t>
            </a:r>
          </a:p>
        </p:txBody>
      </p:sp>
      <p:sp>
        <p:nvSpPr>
          <p:cNvPr id="15" name="Rectangle 14">
            <a:extLst>
              <a:ext uri="{FF2B5EF4-FFF2-40B4-BE49-F238E27FC236}">
                <a16:creationId xmlns:a16="http://schemas.microsoft.com/office/drawing/2014/main" id="{98F716C1-C135-074F-B411-B9CB39F68C72}"/>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16" name="Picture 15">
            <a:extLst>
              <a:ext uri="{FF2B5EF4-FFF2-40B4-BE49-F238E27FC236}">
                <a16:creationId xmlns:a16="http://schemas.microsoft.com/office/drawing/2014/main" id="{93A56BB3-1642-0D44-8043-FE1FDE65EF84}"/>
              </a:ext>
            </a:extLst>
          </p:cNvPr>
          <p:cNvPicPr>
            <a:picLocks noChangeAspect="1"/>
          </p:cNvPicPr>
          <p:nvPr userDrawn="1"/>
        </p:nvPicPr>
        <p:blipFill>
          <a:blip r:embed="rId2"/>
          <a:stretch>
            <a:fillRect/>
          </a:stretch>
        </p:blipFill>
        <p:spPr>
          <a:xfrm>
            <a:off x="11382934" y="6583022"/>
            <a:ext cx="531043" cy="210413"/>
          </a:xfrm>
          <a:prstGeom prst="rect">
            <a:avLst/>
          </a:prstGeom>
        </p:spPr>
      </p:pic>
      <p:pic>
        <p:nvPicPr>
          <p:cNvPr id="5" name="Picture 4">
            <a:extLst>
              <a:ext uri="{FF2B5EF4-FFF2-40B4-BE49-F238E27FC236}">
                <a16:creationId xmlns:a16="http://schemas.microsoft.com/office/drawing/2014/main" id="{827A9F09-B9BC-F04A-A782-4E1476E60918}"/>
              </a:ext>
            </a:extLst>
          </p:cNvPr>
          <p:cNvPicPr>
            <a:picLocks noChangeAspect="1"/>
          </p:cNvPicPr>
          <p:nvPr userDrawn="1"/>
        </p:nvPicPr>
        <p:blipFill>
          <a:blip r:embed="rId3"/>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2309052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allout Slide_Opt 2">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18" name="Text Placeholder 18">
            <a:extLst>
              <a:ext uri="{FF2B5EF4-FFF2-40B4-BE49-F238E27FC236}">
                <a16:creationId xmlns:a16="http://schemas.microsoft.com/office/drawing/2014/main" id="{85ED7512-E0DA-2743-A6E2-89E141006AB2}"/>
              </a:ext>
            </a:extLst>
          </p:cNvPr>
          <p:cNvSpPr>
            <a:spLocks noGrp="1"/>
          </p:cNvSpPr>
          <p:nvPr>
            <p:ph type="body" sz="quarter" idx="10" hasCustomPrompt="1"/>
          </p:nvPr>
        </p:nvSpPr>
        <p:spPr>
          <a:xfrm>
            <a:off x="2895600" y="1371600"/>
            <a:ext cx="6096000" cy="3810000"/>
          </a:xfrm>
          <a:prstGeom prst="rect">
            <a:avLst/>
          </a:prstGeom>
        </p:spPr>
        <p:txBody>
          <a:bodyPr/>
          <a:lstStyle>
            <a:lvl1pPr marL="0" indent="0" algn="ctr">
              <a:buFontTx/>
              <a:buNone/>
              <a:defRPr sz="4800">
                <a:solidFill>
                  <a:schemeClr val="bg1"/>
                </a:solidFill>
              </a:defRPr>
            </a:lvl1pPr>
            <a:lvl2pPr marL="243834" indent="0" algn="ctr">
              <a:buFontTx/>
              <a:buNone/>
              <a:defRPr>
                <a:solidFill>
                  <a:schemeClr val="bg1"/>
                </a:solidFill>
              </a:defRPr>
            </a:lvl2pPr>
            <a:lvl3pPr marL="487668" indent="0" algn="ctr">
              <a:buFontTx/>
              <a:buNone/>
              <a:defRPr>
                <a:solidFill>
                  <a:schemeClr val="bg1"/>
                </a:solidFill>
              </a:defRPr>
            </a:lvl3pPr>
            <a:lvl4pPr marL="731502" indent="0" algn="ctr">
              <a:buFontTx/>
              <a:buNone/>
              <a:defRPr>
                <a:solidFill>
                  <a:schemeClr val="bg1"/>
                </a:solidFill>
              </a:defRPr>
            </a:lvl4pPr>
            <a:lvl5pPr marL="975336" indent="0" algn="ctr">
              <a:buFontTx/>
              <a:buNone/>
              <a:defRPr>
                <a:solidFill>
                  <a:schemeClr val="bg1"/>
                </a:solidFill>
              </a:defRPr>
            </a:lvl5pPr>
          </a:lstStyle>
          <a:p>
            <a:pPr lvl="0"/>
            <a:r>
              <a:rPr lang="en-US" dirty="0"/>
              <a:t>This can be a fun fact/stat. Larger text and a short amount of copy is ideal.</a:t>
            </a:r>
          </a:p>
        </p:txBody>
      </p:sp>
      <p:sp>
        <p:nvSpPr>
          <p:cNvPr id="15" name="Rectangle 14">
            <a:extLst>
              <a:ext uri="{FF2B5EF4-FFF2-40B4-BE49-F238E27FC236}">
                <a16:creationId xmlns:a16="http://schemas.microsoft.com/office/drawing/2014/main" id="{A4F88E8A-2266-4145-9C27-9446C221A16A}"/>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16" name="Picture 15">
            <a:extLst>
              <a:ext uri="{FF2B5EF4-FFF2-40B4-BE49-F238E27FC236}">
                <a16:creationId xmlns:a16="http://schemas.microsoft.com/office/drawing/2014/main" id="{60A5FEA0-60DC-3E4A-B734-DCBEC8C051C3}"/>
              </a:ext>
            </a:extLst>
          </p:cNvPr>
          <p:cNvPicPr>
            <a:picLocks noChangeAspect="1"/>
          </p:cNvPicPr>
          <p:nvPr userDrawn="1"/>
        </p:nvPicPr>
        <p:blipFill>
          <a:blip r:embed="rId2"/>
          <a:stretch>
            <a:fillRect/>
          </a:stretch>
        </p:blipFill>
        <p:spPr>
          <a:xfrm>
            <a:off x="11382934" y="6583022"/>
            <a:ext cx="531043" cy="210413"/>
          </a:xfrm>
          <a:prstGeom prst="rect">
            <a:avLst/>
          </a:prstGeom>
        </p:spPr>
      </p:pic>
      <p:pic>
        <p:nvPicPr>
          <p:cNvPr id="5" name="Picture 4">
            <a:extLst>
              <a:ext uri="{FF2B5EF4-FFF2-40B4-BE49-F238E27FC236}">
                <a16:creationId xmlns:a16="http://schemas.microsoft.com/office/drawing/2014/main" id="{692A5582-8A9F-A14C-B4BE-CB2309B17F41}"/>
              </a:ext>
            </a:extLst>
          </p:cNvPr>
          <p:cNvPicPr>
            <a:picLocks noChangeAspect="1"/>
          </p:cNvPicPr>
          <p:nvPr userDrawn="1"/>
        </p:nvPicPr>
        <p:blipFill>
          <a:blip r:embed="rId3"/>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3119860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allout Slide_Opt 3">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16" name="Text Placeholder 18">
            <a:extLst>
              <a:ext uri="{FF2B5EF4-FFF2-40B4-BE49-F238E27FC236}">
                <a16:creationId xmlns:a16="http://schemas.microsoft.com/office/drawing/2014/main" id="{8448FD4B-B4A1-DA42-A11D-E42F13DF5386}"/>
              </a:ext>
            </a:extLst>
          </p:cNvPr>
          <p:cNvSpPr>
            <a:spLocks noGrp="1"/>
          </p:cNvSpPr>
          <p:nvPr>
            <p:ph type="body" sz="quarter" idx="10" hasCustomPrompt="1"/>
          </p:nvPr>
        </p:nvSpPr>
        <p:spPr>
          <a:xfrm>
            <a:off x="2895600" y="1295400"/>
            <a:ext cx="6096000" cy="3810000"/>
          </a:xfrm>
          <a:prstGeom prst="rect">
            <a:avLst/>
          </a:prstGeom>
        </p:spPr>
        <p:txBody>
          <a:bodyPr/>
          <a:lstStyle>
            <a:lvl1pPr marL="0" indent="0" algn="ctr">
              <a:buFontTx/>
              <a:buNone/>
              <a:defRPr sz="4800">
                <a:solidFill>
                  <a:schemeClr val="bg1"/>
                </a:solidFill>
              </a:defRPr>
            </a:lvl1pPr>
            <a:lvl2pPr marL="243834" indent="0" algn="ctr">
              <a:buFontTx/>
              <a:buNone/>
              <a:defRPr>
                <a:solidFill>
                  <a:schemeClr val="bg1"/>
                </a:solidFill>
              </a:defRPr>
            </a:lvl2pPr>
            <a:lvl3pPr marL="487668" indent="0" algn="ctr">
              <a:buFontTx/>
              <a:buNone/>
              <a:defRPr>
                <a:solidFill>
                  <a:schemeClr val="bg1"/>
                </a:solidFill>
              </a:defRPr>
            </a:lvl3pPr>
            <a:lvl4pPr marL="731502" indent="0" algn="ctr">
              <a:buFontTx/>
              <a:buNone/>
              <a:defRPr>
                <a:solidFill>
                  <a:schemeClr val="bg1"/>
                </a:solidFill>
              </a:defRPr>
            </a:lvl4pPr>
            <a:lvl5pPr marL="975336" indent="0" algn="ctr">
              <a:buFontTx/>
              <a:buNone/>
              <a:defRPr>
                <a:solidFill>
                  <a:schemeClr val="bg1"/>
                </a:solidFill>
              </a:defRPr>
            </a:lvl5pPr>
          </a:lstStyle>
          <a:p>
            <a:pPr lvl="0"/>
            <a:r>
              <a:rPr lang="en-US" dirty="0"/>
              <a:t>This can be a fun fact/stat. Larger text and a short amount of copy is ideal.</a:t>
            </a:r>
          </a:p>
        </p:txBody>
      </p:sp>
      <p:pic>
        <p:nvPicPr>
          <p:cNvPr id="25" name="Graphic 24">
            <a:extLst>
              <a:ext uri="{FF2B5EF4-FFF2-40B4-BE49-F238E27FC236}">
                <a16:creationId xmlns:a16="http://schemas.microsoft.com/office/drawing/2014/main" id="{BD1DF334-75C6-D34A-B739-365A398F7C92}"/>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9331" b="61150"/>
          <a:stretch/>
        </p:blipFill>
        <p:spPr>
          <a:xfrm>
            <a:off x="-80920" y="6171352"/>
            <a:ext cx="6528996" cy="444049"/>
          </a:xfrm>
          <a:prstGeom prst="rect">
            <a:avLst/>
          </a:prstGeom>
        </p:spPr>
      </p:pic>
      <p:sp>
        <p:nvSpPr>
          <p:cNvPr id="15" name="Rectangle 14">
            <a:extLst>
              <a:ext uri="{FF2B5EF4-FFF2-40B4-BE49-F238E27FC236}">
                <a16:creationId xmlns:a16="http://schemas.microsoft.com/office/drawing/2014/main" id="{B0A9131D-E93A-4445-820E-A646CB454353}"/>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17" name="Picture 16">
            <a:extLst>
              <a:ext uri="{FF2B5EF4-FFF2-40B4-BE49-F238E27FC236}">
                <a16:creationId xmlns:a16="http://schemas.microsoft.com/office/drawing/2014/main" id="{98A45FEE-D3C0-0647-815E-AD86EB8300CF}"/>
              </a:ext>
            </a:extLst>
          </p:cNvPr>
          <p:cNvPicPr>
            <a:picLocks noChangeAspect="1"/>
          </p:cNvPicPr>
          <p:nvPr userDrawn="1"/>
        </p:nvPicPr>
        <p:blipFill>
          <a:blip r:embed="rId4"/>
          <a:stretch>
            <a:fillRect/>
          </a:stretch>
        </p:blipFill>
        <p:spPr>
          <a:xfrm>
            <a:off x="11382934" y="6583022"/>
            <a:ext cx="531043" cy="210413"/>
          </a:xfrm>
          <a:prstGeom prst="rect">
            <a:avLst/>
          </a:prstGeom>
        </p:spPr>
      </p:pic>
      <p:pic>
        <p:nvPicPr>
          <p:cNvPr id="6" name="Picture 5">
            <a:extLst>
              <a:ext uri="{FF2B5EF4-FFF2-40B4-BE49-F238E27FC236}">
                <a16:creationId xmlns:a16="http://schemas.microsoft.com/office/drawing/2014/main" id="{6F44BBC4-E94A-CA4D-8367-9010A87CE190}"/>
              </a:ext>
            </a:extLst>
          </p:cNvPr>
          <p:cNvPicPr>
            <a:picLocks noChangeAspect="1"/>
          </p:cNvPicPr>
          <p:nvPr userDrawn="1"/>
        </p:nvPicPr>
        <p:blipFill>
          <a:blip r:embed="rId5"/>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111779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Quote Slide_Opt 1">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20" name="Text Placeholder 18">
            <a:extLst>
              <a:ext uri="{FF2B5EF4-FFF2-40B4-BE49-F238E27FC236}">
                <a16:creationId xmlns:a16="http://schemas.microsoft.com/office/drawing/2014/main" id="{4D5A49ED-F44F-1146-A94C-106E643D1AD7}"/>
              </a:ext>
            </a:extLst>
          </p:cNvPr>
          <p:cNvSpPr>
            <a:spLocks noGrp="1"/>
          </p:cNvSpPr>
          <p:nvPr>
            <p:ph type="body" sz="quarter" idx="10" hasCustomPrompt="1"/>
          </p:nvPr>
        </p:nvSpPr>
        <p:spPr>
          <a:xfrm>
            <a:off x="2895600" y="1371600"/>
            <a:ext cx="6096000" cy="3810000"/>
          </a:xfrm>
          <a:prstGeom prst="rect">
            <a:avLst/>
          </a:prstGeom>
        </p:spPr>
        <p:txBody>
          <a:bodyPr/>
          <a:lstStyle>
            <a:lvl1pPr marL="0" indent="0" algn="ctr">
              <a:buFontTx/>
              <a:buNone/>
              <a:defRPr sz="4200">
                <a:solidFill>
                  <a:schemeClr val="bg1"/>
                </a:solidFill>
              </a:defRPr>
            </a:lvl1pPr>
            <a:lvl2pPr marL="243834" indent="0" algn="ctr">
              <a:buFontTx/>
              <a:buNone/>
              <a:defRPr>
                <a:solidFill>
                  <a:schemeClr val="bg1"/>
                </a:solidFill>
              </a:defRPr>
            </a:lvl2pPr>
            <a:lvl3pPr marL="487668" indent="0" algn="ctr">
              <a:buFontTx/>
              <a:buNone/>
              <a:defRPr>
                <a:solidFill>
                  <a:schemeClr val="bg1"/>
                </a:solidFill>
              </a:defRPr>
            </a:lvl3pPr>
            <a:lvl4pPr marL="731502" indent="0" algn="ctr">
              <a:buFontTx/>
              <a:buNone/>
              <a:defRPr>
                <a:solidFill>
                  <a:schemeClr val="bg1"/>
                </a:solidFill>
              </a:defRPr>
            </a:lvl4pPr>
            <a:lvl5pPr marL="975336" indent="0" algn="ctr">
              <a:buFontTx/>
              <a:buNone/>
              <a:defRPr>
                <a:solidFill>
                  <a:schemeClr val="bg1"/>
                </a:solidFill>
              </a:defRPr>
            </a:lvl5pPr>
          </a:lstStyle>
          <a:p>
            <a:pPr lvl="0"/>
            <a:r>
              <a:rPr lang="en-US" dirty="0"/>
              <a:t>This can be a quote. Keep it short.</a:t>
            </a:r>
          </a:p>
        </p:txBody>
      </p:sp>
      <p:sp>
        <p:nvSpPr>
          <p:cNvPr id="19" name="Text Placeholder 36">
            <a:extLst>
              <a:ext uri="{FF2B5EF4-FFF2-40B4-BE49-F238E27FC236}">
                <a16:creationId xmlns:a16="http://schemas.microsoft.com/office/drawing/2014/main" id="{D2102F4C-80E6-2F4E-BE8A-A11BEEB72F1F}"/>
              </a:ext>
            </a:extLst>
          </p:cNvPr>
          <p:cNvSpPr>
            <a:spLocks noGrp="1"/>
          </p:cNvSpPr>
          <p:nvPr>
            <p:ph type="body" sz="quarter" idx="25" hasCustomPrompt="1"/>
          </p:nvPr>
        </p:nvSpPr>
        <p:spPr>
          <a:xfrm>
            <a:off x="2910840" y="5219309"/>
            <a:ext cx="6088380" cy="368595"/>
          </a:xfrm>
          <a:prstGeom prst="rect">
            <a:avLst/>
          </a:prstGeom>
        </p:spPr>
        <p:txBody>
          <a:bodyPr/>
          <a:lstStyle>
            <a:lvl1pPr marL="0" indent="0" algn="ctr">
              <a:lnSpc>
                <a:spcPct val="100000"/>
              </a:lnSpc>
              <a:buFontTx/>
              <a:buNone/>
              <a:defRPr sz="1600" b="1" cap="all" baseline="0">
                <a:solidFill>
                  <a:schemeClr val="bg1"/>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SOURCE FIRSTNAME LASTNAME</a:t>
            </a:r>
          </a:p>
        </p:txBody>
      </p:sp>
      <p:sp>
        <p:nvSpPr>
          <p:cNvPr id="16" name="Rectangle 15">
            <a:extLst>
              <a:ext uri="{FF2B5EF4-FFF2-40B4-BE49-F238E27FC236}">
                <a16:creationId xmlns:a16="http://schemas.microsoft.com/office/drawing/2014/main" id="{16383B3C-FB6B-414E-8E73-5CB7F4EDBDF0}"/>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21" name="Picture 20">
            <a:extLst>
              <a:ext uri="{FF2B5EF4-FFF2-40B4-BE49-F238E27FC236}">
                <a16:creationId xmlns:a16="http://schemas.microsoft.com/office/drawing/2014/main" id="{5077D4E7-B045-A443-BFFD-7AFA713E2FB1}"/>
              </a:ext>
            </a:extLst>
          </p:cNvPr>
          <p:cNvPicPr>
            <a:picLocks noChangeAspect="1"/>
          </p:cNvPicPr>
          <p:nvPr userDrawn="1"/>
        </p:nvPicPr>
        <p:blipFill>
          <a:blip r:embed="rId2"/>
          <a:stretch>
            <a:fillRect/>
          </a:stretch>
        </p:blipFill>
        <p:spPr>
          <a:xfrm>
            <a:off x="11382934" y="6583022"/>
            <a:ext cx="531043" cy="210413"/>
          </a:xfrm>
          <a:prstGeom prst="rect">
            <a:avLst/>
          </a:prstGeom>
        </p:spPr>
      </p:pic>
      <p:pic>
        <p:nvPicPr>
          <p:cNvPr id="15" name="Picture 14">
            <a:extLst>
              <a:ext uri="{FF2B5EF4-FFF2-40B4-BE49-F238E27FC236}">
                <a16:creationId xmlns:a16="http://schemas.microsoft.com/office/drawing/2014/main" id="{AF249CB6-93E9-C14A-980E-12FE9F5705AC}"/>
              </a:ext>
            </a:extLst>
          </p:cNvPr>
          <p:cNvPicPr>
            <a:picLocks noChangeAspect="1"/>
          </p:cNvPicPr>
          <p:nvPr userDrawn="1"/>
        </p:nvPicPr>
        <p:blipFill>
          <a:blip r:embed="rId3"/>
          <a:stretch>
            <a:fillRect/>
          </a:stretch>
        </p:blipFill>
        <p:spPr>
          <a:xfrm>
            <a:off x="1917577" y="1371600"/>
            <a:ext cx="846377" cy="735980"/>
          </a:xfrm>
          <a:prstGeom prst="rect">
            <a:avLst/>
          </a:prstGeom>
        </p:spPr>
      </p:pic>
      <p:pic>
        <p:nvPicPr>
          <p:cNvPr id="25" name="Picture 24">
            <a:extLst>
              <a:ext uri="{FF2B5EF4-FFF2-40B4-BE49-F238E27FC236}">
                <a16:creationId xmlns:a16="http://schemas.microsoft.com/office/drawing/2014/main" id="{387F101A-2A0B-FE43-9208-FDBFA27AFDDD}"/>
              </a:ext>
            </a:extLst>
          </p:cNvPr>
          <p:cNvPicPr>
            <a:picLocks noChangeAspect="1"/>
          </p:cNvPicPr>
          <p:nvPr userDrawn="1"/>
        </p:nvPicPr>
        <p:blipFill>
          <a:blip r:embed="rId3"/>
          <a:stretch>
            <a:fillRect/>
          </a:stretch>
        </p:blipFill>
        <p:spPr>
          <a:xfrm rot="10800000">
            <a:off x="9143567" y="4483329"/>
            <a:ext cx="846377" cy="735980"/>
          </a:xfrm>
          <a:prstGeom prst="rect">
            <a:avLst/>
          </a:prstGeom>
        </p:spPr>
      </p:pic>
      <p:pic>
        <p:nvPicPr>
          <p:cNvPr id="8" name="Picture 7">
            <a:extLst>
              <a:ext uri="{FF2B5EF4-FFF2-40B4-BE49-F238E27FC236}">
                <a16:creationId xmlns:a16="http://schemas.microsoft.com/office/drawing/2014/main" id="{E10F81D2-AE7A-2042-93D4-C27BF4E12E58}"/>
              </a:ext>
            </a:extLst>
          </p:cNvPr>
          <p:cNvPicPr>
            <a:picLocks noChangeAspect="1"/>
          </p:cNvPicPr>
          <p:nvPr userDrawn="1"/>
        </p:nvPicPr>
        <p:blipFill>
          <a:blip r:embed="rId4"/>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1311819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Quote Slide_Opt 2">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18" name="Text Placeholder 18">
            <a:extLst>
              <a:ext uri="{FF2B5EF4-FFF2-40B4-BE49-F238E27FC236}">
                <a16:creationId xmlns:a16="http://schemas.microsoft.com/office/drawing/2014/main" id="{85ED7512-E0DA-2743-A6E2-89E141006AB2}"/>
              </a:ext>
            </a:extLst>
          </p:cNvPr>
          <p:cNvSpPr>
            <a:spLocks noGrp="1"/>
          </p:cNvSpPr>
          <p:nvPr>
            <p:ph type="body" sz="quarter" idx="10" hasCustomPrompt="1"/>
          </p:nvPr>
        </p:nvSpPr>
        <p:spPr>
          <a:xfrm>
            <a:off x="2895600" y="1371600"/>
            <a:ext cx="6096000" cy="3810000"/>
          </a:xfrm>
          <a:prstGeom prst="rect">
            <a:avLst/>
          </a:prstGeom>
        </p:spPr>
        <p:txBody>
          <a:bodyPr/>
          <a:lstStyle>
            <a:lvl1pPr marL="0" indent="0" algn="ctr">
              <a:buFontTx/>
              <a:buNone/>
              <a:defRPr sz="4200">
                <a:solidFill>
                  <a:schemeClr val="bg1"/>
                </a:solidFill>
              </a:defRPr>
            </a:lvl1pPr>
            <a:lvl2pPr marL="243834" indent="0" algn="ctr">
              <a:buFontTx/>
              <a:buNone/>
              <a:defRPr>
                <a:solidFill>
                  <a:schemeClr val="bg1"/>
                </a:solidFill>
              </a:defRPr>
            </a:lvl2pPr>
            <a:lvl3pPr marL="487668" indent="0" algn="ctr">
              <a:buFontTx/>
              <a:buNone/>
              <a:defRPr>
                <a:solidFill>
                  <a:schemeClr val="bg1"/>
                </a:solidFill>
              </a:defRPr>
            </a:lvl3pPr>
            <a:lvl4pPr marL="731502" indent="0" algn="ctr">
              <a:buFontTx/>
              <a:buNone/>
              <a:defRPr>
                <a:solidFill>
                  <a:schemeClr val="bg1"/>
                </a:solidFill>
              </a:defRPr>
            </a:lvl4pPr>
            <a:lvl5pPr marL="975336" indent="0" algn="ctr">
              <a:buFontTx/>
              <a:buNone/>
              <a:defRPr>
                <a:solidFill>
                  <a:schemeClr val="bg1"/>
                </a:solidFill>
              </a:defRPr>
            </a:lvl5pPr>
          </a:lstStyle>
          <a:p>
            <a:pPr lvl="0"/>
            <a:r>
              <a:rPr lang="en-US" dirty="0"/>
              <a:t>This can be a quote. Keep it short.</a:t>
            </a:r>
          </a:p>
        </p:txBody>
      </p:sp>
      <p:sp>
        <p:nvSpPr>
          <p:cNvPr id="20" name="Text Placeholder 36">
            <a:extLst>
              <a:ext uri="{FF2B5EF4-FFF2-40B4-BE49-F238E27FC236}">
                <a16:creationId xmlns:a16="http://schemas.microsoft.com/office/drawing/2014/main" id="{BDCB886E-3197-6048-ABEB-FD879D5EE16B}"/>
              </a:ext>
            </a:extLst>
          </p:cNvPr>
          <p:cNvSpPr>
            <a:spLocks noGrp="1"/>
          </p:cNvSpPr>
          <p:nvPr>
            <p:ph type="body" sz="quarter" idx="25" hasCustomPrompt="1"/>
          </p:nvPr>
        </p:nvSpPr>
        <p:spPr>
          <a:xfrm>
            <a:off x="2910840" y="5219309"/>
            <a:ext cx="6088380" cy="368595"/>
          </a:xfrm>
          <a:prstGeom prst="rect">
            <a:avLst/>
          </a:prstGeom>
        </p:spPr>
        <p:txBody>
          <a:bodyPr/>
          <a:lstStyle>
            <a:lvl1pPr marL="0" indent="0" algn="ctr">
              <a:lnSpc>
                <a:spcPct val="100000"/>
              </a:lnSpc>
              <a:buFontTx/>
              <a:buNone/>
              <a:defRPr sz="1600" b="1" cap="all" baseline="0">
                <a:solidFill>
                  <a:schemeClr val="bg1"/>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SOURCE FIRSTNAME LASTNAME</a:t>
            </a:r>
          </a:p>
        </p:txBody>
      </p:sp>
      <p:sp>
        <p:nvSpPr>
          <p:cNvPr id="24" name="Rectangle 23">
            <a:extLst>
              <a:ext uri="{FF2B5EF4-FFF2-40B4-BE49-F238E27FC236}">
                <a16:creationId xmlns:a16="http://schemas.microsoft.com/office/drawing/2014/main" id="{8E3B210A-6930-2847-9F78-46DC8FA24090}"/>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25" name="Picture 24">
            <a:extLst>
              <a:ext uri="{FF2B5EF4-FFF2-40B4-BE49-F238E27FC236}">
                <a16:creationId xmlns:a16="http://schemas.microsoft.com/office/drawing/2014/main" id="{6310ED82-3BE7-4B45-8AEA-54FCF4036753}"/>
              </a:ext>
            </a:extLst>
          </p:cNvPr>
          <p:cNvPicPr>
            <a:picLocks noChangeAspect="1"/>
          </p:cNvPicPr>
          <p:nvPr userDrawn="1"/>
        </p:nvPicPr>
        <p:blipFill>
          <a:blip r:embed="rId2"/>
          <a:stretch>
            <a:fillRect/>
          </a:stretch>
        </p:blipFill>
        <p:spPr>
          <a:xfrm>
            <a:off x="11382934" y="6583022"/>
            <a:ext cx="531043" cy="210413"/>
          </a:xfrm>
          <a:prstGeom prst="rect">
            <a:avLst/>
          </a:prstGeom>
        </p:spPr>
      </p:pic>
      <p:pic>
        <p:nvPicPr>
          <p:cNvPr id="26" name="Picture 25">
            <a:extLst>
              <a:ext uri="{FF2B5EF4-FFF2-40B4-BE49-F238E27FC236}">
                <a16:creationId xmlns:a16="http://schemas.microsoft.com/office/drawing/2014/main" id="{0921C2F2-B016-0D40-A3B2-C349347E9047}"/>
              </a:ext>
            </a:extLst>
          </p:cNvPr>
          <p:cNvPicPr>
            <a:picLocks noChangeAspect="1"/>
          </p:cNvPicPr>
          <p:nvPr userDrawn="1"/>
        </p:nvPicPr>
        <p:blipFill>
          <a:blip r:embed="rId3"/>
          <a:stretch>
            <a:fillRect/>
          </a:stretch>
        </p:blipFill>
        <p:spPr>
          <a:xfrm>
            <a:off x="1917577" y="1371600"/>
            <a:ext cx="846377" cy="735980"/>
          </a:xfrm>
          <a:prstGeom prst="rect">
            <a:avLst/>
          </a:prstGeom>
        </p:spPr>
      </p:pic>
      <p:pic>
        <p:nvPicPr>
          <p:cNvPr id="27" name="Picture 26">
            <a:extLst>
              <a:ext uri="{FF2B5EF4-FFF2-40B4-BE49-F238E27FC236}">
                <a16:creationId xmlns:a16="http://schemas.microsoft.com/office/drawing/2014/main" id="{E08B6955-EC5B-0D4D-A0AE-B4C48C057C5F}"/>
              </a:ext>
            </a:extLst>
          </p:cNvPr>
          <p:cNvPicPr>
            <a:picLocks noChangeAspect="1"/>
          </p:cNvPicPr>
          <p:nvPr userDrawn="1"/>
        </p:nvPicPr>
        <p:blipFill>
          <a:blip r:embed="rId3"/>
          <a:stretch>
            <a:fillRect/>
          </a:stretch>
        </p:blipFill>
        <p:spPr>
          <a:xfrm rot="10800000">
            <a:off x="9143567" y="4483329"/>
            <a:ext cx="846377" cy="735980"/>
          </a:xfrm>
          <a:prstGeom prst="rect">
            <a:avLst/>
          </a:prstGeom>
        </p:spPr>
      </p:pic>
      <p:pic>
        <p:nvPicPr>
          <p:cNvPr id="8" name="Picture 7">
            <a:extLst>
              <a:ext uri="{FF2B5EF4-FFF2-40B4-BE49-F238E27FC236}">
                <a16:creationId xmlns:a16="http://schemas.microsoft.com/office/drawing/2014/main" id="{AA96A382-BE19-9C4E-9707-B24A809E9486}"/>
              </a:ext>
            </a:extLst>
          </p:cNvPr>
          <p:cNvPicPr>
            <a:picLocks noChangeAspect="1"/>
          </p:cNvPicPr>
          <p:nvPr userDrawn="1"/>
        </p:nvPicPr>
        <p:blipFill>
          <a:blip r:embed="rId4"/>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433781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Quote Slide_Opt 3">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16" name="Text Placeholder 18">
            <a:extLst>
              <a:ext uri="{FF2B5EF4-FFF2-40B4-BE49-F238E27FC236}">
                <a16:creationId xmlns:a16="http://schemas.microsoft.com/office/drawing/2014/main" id="{8448FD4B-B4A1-DA42-A11D-E42F13DF5386}"/>
              </a:ext>
            </a:extLst>
          </p:cNvPr>
          <p:cNvSpPr>
            <a:spLocks noGrp="1"/>
          </p:cNvSpPr>
          <p:nvPr>
            <p:ph type="body" sz="quarter" idx="10" hasCustomPrompt="1"/>
          </p:nvPr>
        </p:nvSpPr>
        <p:spPr>
          <a:xfrm>
            <a:off x="2895600" y="1295400"/>
            <a:ext cx="6096000" cy="3810000"/>
          </a:xfrm>
          <a:prstGeom prst="rect">
            <a:avLst/>
          </a:prstGeom>
        </p:spPr>
        <p:txBody>
          <a:bodyPr/>
          <a:lstStyle>
            <a:lvl1pPr marL="0" indent="0" algn="ctr">
              <a:buFontTx/>
              <a:buNone/>
              <a:defRPr sz="4200">
                <a:solidFill>
                  <a:schemeClr val="bg1"/>
                </a:solidFill>
              </a:defRPr>
            </a:lvl1pPr>
            <a:lvl2pPr marL="243834" indent="0" algn="ctr">
              <a:buFontTx/>
              <a:buNone/>
              <a:defRPr>
                <a:solidFill>
                  <a:schemeClr val="bg1"/>
                </a:solidFill>
              </a:defRPr>
            </a:lvl2pPr>
            <a:lvl3pPr marL="487668" indent="0" algn="ctr">
              <a:buFontTx/>
              <a:buNone/>
              <a:defRPr>
                <a:solidFill>
                  <a:schemeClr val="bg1"/>
                </a:solidFill>
              </a:defRPr>
            </a:lvl3pPr>
            <a:lvl4pPr marL="731502" indent="0" algn="ctr">
              <a:buFontTx/>
              <a:buNone/>
              <a:defRPr>
                <a:solidFill>
                  <a:schemeClr val="bg1"/>
                </a:solidFill>
              </a:defRPr>
            </a:lvl4pPr>
            <a:lvl5pPr marL="975336" indent="0" algn="ctr">
              <a:buFontTx/>
              <a:buNone/>
              <a:defRPr>
                <a:solidFill>
                  <a:schemeClr val="bg1"/>
                </a:solidFill>
              </a:defRPr>
            </a:lvl5pPr>
          </a:lstStyle>
          <a:p>
            <a:pPr lvl="0"/>
            <a:r>
              <a:rPr lang="en-US" dirty="0"/>
              <a:t>This can be a quote. Keep it short.</a:t>
            </a:r>
          </a:p>
        </p:txBody>
      </p:sp>
      <p:sp>
        <p:nvSpPr>
          <p:cNvPr id="32" name="Text Placeholder 36">
            <a:extLst>
              <a:ext uri="{FF2B5EF4-FFF2-40B4-BE49-F238E27FC236}">
                <a16:creationId xmlns:a16="http://schemas.microsoft.com/office/drawing/2014/main" id="{35D2378D-57AD-F94E-9E74-FA7C929F929B}"/>
              </a:ext>
            </a:extLst>
          </p:cNvPr>
          <p:cNvSpPr>
            <a:spLocks noGrp="1"/>
          </p:cNvSpPr>
          <p:nvPr>
            <p:ph type="body" sz="quarter" idx="25" hasCustomPrompt="1"/>
          </p:nvPr>
        </p:nvSpPr>
        <p:spPr>
          <a:xfrm>
            <a:off x="2910840" y="5219309"/>
            <a:ext cx="6088380" cy="368595"/>
          </a:xfrm>
          <a:prstGeom prst="rect">
            <a:avLst/>
          </a:prstGeom>
        </p:spPr>
        <p:txBody>
          <a:bodyPr/>
          <a:lstStyle>
            <a:lvl1pPr marL="0" indent="0" algn="ctr">
              <a:lnSpc>
                <a:spcPct val="100000"/>
              </a:lnSpc>
              <a:buFontTx/>
              <a:buNone/>
              <a:defRPr sz="1600" b="1" cap="all" baseline="0">
                <a:solidFill>
                  <a:schemeClr val="bg1"/>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SOURCE FIRSTNAME LASTNAME</a:t>
            </a:r>
          </a:p>
        </p:txBody>
      </p:sp>
      <p:sp>
        <p:nvSpPr>
          <p:cNvPr id="17" name="Rectangle 16">
            <a:extLst>
              <a:ext uri="{FF2B5EF4-FFF2-40B4-BE49-F238E27FC236}">
                <a16:creationId xmlns:a16="http://schemas.microsoft.com/office/drawing/2014/main" id="{D5BE9C4C-57D3-BD47-8659-E586EBA33994}"/>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18" name="Picture 17">
            <a:extLst>
              <a:ext uri="{FF2B5EF4-FFF2-40B4-BE49-F238E27FC236}">
                <a16:creationId xmlns:a16="http://schemas.microsoft.com/office/drawing/2014/main" id="{D059DFCE-4976-8449-86E7-0444658D2403}"/>
              </a:ext>
            </a:extLst>
          </p:cNvPr>
          <p:cNvPicPr>
            <a:picLocks noChangeAspect="1"/>
          </p:cNvPicPr>
          <p:nvPr userDrawn="1"/>
        </p:nvPicPr>
        <p:blipFill>
          <a:blip r:embed="rId2"/>
          <a:stretch>
            <a:fillRect/>
          </a:stretch>
        </p:blipFill>
        <p:spPr>
          <a:xfrm>
            <a:off x="11382934" y="6583022"/>
            <a:ext cx="531043" cy="210413"/>
          </a:xfrm>
          <a:prstGeom prst="rect">
            <a:avLst/>
          </a:prstGeom>
        </p:spPr>
      </p:pic>
      <p:pic>
        <p:nvPicPr>
          <p:cNvPr id="19" name="Picture 18">
            <a:extLst>
              <a:ext uri="{FF2B5EF4-FFF2-40B4-BE49-F238E27FC236}">
                <a16:creationId xmlns:a16="http://schemas.microsoft.com/office/drawing/2014/main" id="{76B6DCCE-9890-2E4D-96B6-099E4B7E33F7}"/>
              </a:ext>
            </a:extLst>
          </p:cNvPr>
          <p:cNvPicPr>
            <a:picLocks noChangeAspect="1"/>
          </p:cNvPicPr>
          <p:nvPr userDrawn="1"/>
        </p:nvPicPr>
        <p:blipFill>
          <a:blip r:embed="rId3"/>
          <a:stretch>
            <a:fillRect/>
          </a:stretch>
        </p:blipFill>
        <p:spPr>
          <a:xfrm>
            <a:off x="1917577" y="1371600"/>
            <a:ext cx="846377" cy="735980"/>
          </a:xfrm>
          <a:prstGeom prst="rect">
            <a:avLst/>
          </a:prstGeom>
        </p:spPr>
      </p:pic>
      <p:pic>
        <p:nvPicPr>
          <p:cNvPr id="20" name="Picture 19">
            <a:extLst>
              <a:ext uri="{FF2B5EF4-FFF2-40B4-BE49-F238E27FC236}">
                <a16:creationId xmlns:a16="http://schemas.microsoft.com/office/drawing/2014/main" id="{A48A751C-B5EB-BE49-9499-AD5DCC6AF892}"/>
              </a:ext>
            </a:extLst>
          </p:cNvPr>
          <p:cNvPicPr>
            <a:picLocks noChangeAspect="1"/>
          </p:cNvPicPr>
          <p:nvPr userDrawn="1"/>
        </p:nvPicPr>
        <p:blipFill>
          <a:blip r:embed="rId3"/>
          <a:stretch>
            <a:fillRect/>
          </a:stretch>
        </p:blipFill>
        <p:spPr>
          <a:xfrm rot="10800000">
            <a:off x="9143567" y="4483329"/>
            <a:ext cx="846377" cy="735980"/>
          </a:xfrm>
          <a:prstGeom prst="rect">
            <a:avLst/>
          </a:prstGeom>
        </p:spPr>
      </p:pic>
      <p:pic>
        <p:nvPicPr>
          <p:cNvPr id="8" name="Picture 7">
            <a:extLst>
              <a:ext uri="{FF2B5EF4-FFF2-40B4-BE49-F238E27FC236}">
                <a16:creationId xmlns:a16="http://schemas.microsoft.com/office/drawing/2014/main" id="{66AF4852-36D1-2E4E-8C34-E72DF420DB92}"/>
              </a:ext>
            </a:extLst>
          </p:cNvPr>
          <p:cNvPicPr>
            <a:picLocks noChangeAspect="1"/>
          </p:cNvPicPr>
          <p:nvPr userDrawn="1"/>
        </p:nvPicPr>
        <p:blipFill>
          <a:blip r:embed="rId4"/>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1714067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tats Slide_Opt 1">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27" name="Text Placeholder 16">
            <a:extLst>
              <a:ext uri="{FF2B5EF4-FFF2-40B4-BE49-F238E27FC236}">
                <a16:creationId xmlns:a16="http://schemas.microsoft.com/office/drawing/2014/main" id="{A47BFFDD-A90A-8545-BE1E-346FCC123FF2}"/>
              </a:ext>
            </a:extLst>
          </p:cNvPr>
          <p:cNvSpPr>
            <a:spLocks noGrp="1"/>
          </p:cNvSpPr>
          <p:nvPr>
            <p:ph type="body" sz="quarter" idx="11" hasCustomPrompt="1"/>
          </p:nvPr>
        </p:nvSpPr>
        <p:spPr>
          <a:xfrm>
            <a:off x="845841" y="519910"/>
            <a:ext cx="10507960" cy="1076960"/>
          </a:xfrm>
          <a:prstGeom prst="rect">
            <a:avLst/>
          </a:prstGeom>
        </p:spPr>
        <p:txBody>
          <a:bodyPr/>
          <a:lstStyle>
            <a:lvl1pPr marL="0" indent="0">
              <a:buFontTx/>
              <a:buNone/>
              <a:defRPr sz="3000" b="1">
                <a:solidFill>
                  <a:schemeClr val="bg1"/>
                </a:solidFill>
              </a:defRPr>
            </a:lvl1pPr>
            <a:lvl2pPr marL="243834" indent="0">
              <a:buFontTx/>
              <a:buNone/>
              <a:defRPr sz="2400" b="1">
                <a:solidFill>
                  <a:schemeClr val="accent1"/>
                </a:solidFill>
              </a:defRPr>
            </a:lvl2pPr>
            <a:lvl3pPr marL="487668" indent="0">
              <a:buFontTx/>
              <a:buNone/>
              <a:defRPr sz="2400" b="1">
                <a:solidFill>
                  <a:schemeClr val="accent1"/>
                </a:solidFill>
              </a:defRPr>
            </a:lvl3pPr>
            <a:lvl4pPr marL="731502" indent="0">
              <a:buFontTx/>
              <a:buNone/>
              <a:defRPr sz="2400" b="1">
                <a:solidFill>
                  <a:schemeClr val="accent1"/>
                </a:solidFill>
              </a:defRPr>
            </a:lvl4pPr>
            <a:lvl5pPr marL="975336" indent="0">
              <a:buFontTx/>
              <a:buNone/>
              <a:defRPr sz="2400" b="1">
                <a:solidFill>
                  <a:schemeClr val="accent1"/>
                </a:solidFill>
              </a:defRPr>
            </a:lvl5pPr>
          </a:lstStyle>
          <a:p>
            <a:pPr lvl="0"/>
            <a:r>
              <a:rPr lang="en-US" dirty="0"/>
              <a:t>Slide Title</a:t>
            </a:r>
          </a:p>
        </p:txBody>
      </p:sp>
      <p:sp>
        <p:nvSpPr>
          <p:cNvPr id="14" name="Text Placeholder 13">
            <a:extLst>
              <a:ext uri="{FF2B5EF4-FFF2-40B4-BE49-F238E27FC236}">
                <a16:creationId xmlns:a16="http://schemas.microsoft.com/office/drawing/2014/main" id="{8CB5E96A-C92B-784F-98C0-4A17E2BA34D4}"/>
              </a:ext>
            </a:extLst>
          </p:cNvPr>
          <p:cNvSpPr>
            <a:spLocks noGrp="1"/>
          </p:cNvSpPr>
          <p:nvPr>
            <p:ph type="body" sz="quarter" idx="15" hasCustomPrompt="1"/>
          </p:nvPr>
        </p:nvSpPr>
        <p:spPr>
          <a:xfrm>
            <a:off x="845841" y="3200400"/>
            <a:ext cx="2971800" cy="2000250"/>
          </a:xfrm>
          <a:prstGeom prst="rect">
            <a:avLst/>
          </a:prstGeom>
        </p:spPr>
        <p:txBody>
          <a:bodyPr/>
          <a:lstStyle>
            <a:lvl1pPr marL="0" indent="0" algn="ctr">
              <a:buFontTx/>
              <a:buNone/>
              <a:defRPr sz="2400">
                <a:solidFill>
                  <a:schemeClr val="accent5"/>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Insert statistic here. Highlight parts of text in green, for emphasis.</a:t>
            </a:r>
          </a:p>
        </p:txBody>
      </p:sp>
      <p:sp>
        <p:nvSpPr>
          <p:cNvPr id="20" name="Text Placeholder 13">
            <a:extLst>
              <a:ext uri="{FF2B5EF4-FFF2-40B4-BE49-F238E27FC236}">
                <a16:creationId xmlns:a16="http://schemas.microsoft.com/office/drawing/2014/main" id="{E801DD1C-1C76-0B40-ADAD-1665617B85B4}"/>
              </a:ext>
            </a:extLst>
          </p:cNvPr>
          <p:cNvSpPr>
            <a:spLocks noGrp="1"/>
          </p:cNvSpPr>
          <p:nvPr>
            <p:ph type="body" sz="quarter" idx="16" hasCustomPrompt="1"/>
          </p:nvPr>
        </p:nvSpPr>
        <p:spPr>
          <a:xfrm>
            <a:off x="4613921" y="3200400"/>
            <a:ext cx="2971800" cy="2000250"/>
          </a:xfrm>
          <a:prstGeom prst="rect">
            <a:avLst/>
          </a:prstGeom>
        </p:spPr>
        <p:txBody>
          <a:bodyPr/>
          <a:lstStyle>
            <a:lvl1pPr marL="0" indent="0" algn="ctr">
              <a:buFontTx/>
              <a:buNone/>
              <a:defRPr sz="2400">
                <a:solidFill>
                  <a:schemeClr val="accent5"/>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Insert statistic here. Highlight parts of text in green, for emphasis.</a:t>
            </a:r>
          </a:p>
        </p:txBody>
      </p:sp>
      <p:sp>
        <p:nvSpPr>
          <p:cNvPr id="23" name="Text Placeholder 13">
            <a:extLst>
              <a:ext uri="{FF2B5EF4-FFF2-40B4-BE49-F238E27FC236}">
                <a16:creationId xmlns:a16="http://schemas.microsoft.com/office/drawing/2014/main" id="{8120778D-42CA-7743-A5D3-74184A7B15EC}"/>
              </a:ext>
            </a:extLst>
          </p:cNvPr>
          <p:cNvSpPr>
            <a:spLocks noGrp="1"/>
          </p:cNvSpPr>
          <p:nvPr>
            <p:ph type="body" sz="quarter" idx="17" hasCustomPrompt="1"/>
          </p:nvPr>
        </p:nvSpPr>
        <p:spPr>
          <a:xfrm>
            <a:off x="8382001" y="3200400"/>
            <a:ext cx="2971800" cy="2000250"/>
          </a:xfrm>
          <a:prstGeom prst="rect">
            <a:avLst/>
          </a:prstGeom>
        </p:spPr>
        <p:txBody>
          <a:bodyPr/>
          <a:lstStyle>
            <a:lvl1pPr marL="0" indent="0" algn="ctr">
              <a:buFontTx/>
              <a:buNone/>
              <a:defRPr sz="2400">
                <a:solidFill>
                  <a:schemeClr val="accent5"/>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Insert statistic here. Highlight parts of text in green, for emphasis.</a:t>
            </a:r>
          </a:p>
        </p:txBody>
      </p:sp>
      <p:sp>
        <p:nvSpPr>
          <p:cNvPr id="24" name="Text Placeholder 13">
            <a:extLst>
              <a:ext uri="{FF2B5EF4-FFF2-40B4-BE49-F238E27FC236}">
                <a16:creationId xmlns:a16="http://schemas.microsoft.com/office/drawing/2014/main" id="{17AD4B26-415B-434F-A416-F9A9875FF0D2}"/>
              </a:ext>
            </a:extLst>
          </p:cNvPr>
          <p:cNvSpPr>
            <a:spLocks noGrp="1"/>
          </p:cNvSpPr>
          <p:nvPr>
            <p:ph type="body" sz="quarter" idx="18" hasCustomPrompt="1"/>
          </p:nvPr>
        </p:nvSpPr>
        <p:spPr>
          <a:xfrm>
            <a:off x="845841" y="2021840"/>
            <a:ext cx="2971800" cy="1178560"/>
          </a:xfrm>
          <a:prstGeom prst="rect">
            <a:avLst/>
          </a:prstGeom>
        </p:spPr>
        <p:txBody>
          <a:bodyPr/>
          <a:lstStyle>
            <a:lvl1pPr marL="0" indent="0" algn="ctr">
              <a:buFontTx/>
              <a:buNone/>
              <a:defRPr sz="7000">
                <a:solidFill>
                  <a:schemeClr val="bg1"/>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a:t>
            </a:r>
          </a:p>
        </p:txBody>
      </p:sp>
      <p:sp>
        <p:nvSpPr>
          <p:cNvPr id="26" name="Text Placeholder 13">
            <a:extLst>
              <a:ext uri="{FF2B5EF4-FFF2-40B4-BE49-F238E27FC236}">
                <a16:creationId xmlns:a16="http://schemas.microsoft.com/office/drawing/2014/main" id="{4B4D4C22-7B7F-754D-AEE4-88458013F44C}"/>
              </a:ext>
            </a:extLst>
          </p:cNvPr>
          <p:cNvSpPr>
            <a:spLocks noGrp="1"/>
          </p:cNvSpPr>
          <p:nvPr>
            <p:ph type="body" sz="quarter" idx="19" hasCustomPrompt="1"/>
          </p:nvPr>
        </p:nvSpPr>
        <p:spPr>
          <a:xfrm>
            <a:off x="4613921" y="2021840"/>
            <a:ext cx="2971800" cy="1178560"/>
          </a:xfrm>
          <a:prstGeom prst="rect">
            <a:avLst/>
          </a:prstGeom>
        </p:spPr>
        <p:txBody>
          <a:bodyPr/>
          <a:lstStyle>
            <a:lvl1pPr marL="0" indent="0" algn="ctr">
              <a:buFontTx/>
              <a:buNone/>
              <a:defRPr sz="7000">
                <a:solidFill>
                  <a:schemeClr val="bg1"/>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a:t>
            </a:r>
          </a:p>
        </p:txBody>
      </p:sp>
      <p:sp>
        <p:nvSpPr>
          <p:cNvPr id="28" name="Text Placeholder 13">
            <a:extLst>
              <a:ext uri="{FF2B5EF4-FFF2-40B4-BE49-F238E27FC236}">
                <a16:creationId xmlns:a16="http://schemas.microsoft.com/office/drawing/2014/main" id="{85473A3D-B039-9A4C-87E7-1F9E2F96D433}"/>
              </a:ext>
            </a:extLst>
          </p:cNvPr>
          <p:cNvSpPr>
            <a:spLocks noGrp="1"/>
          </p:cNvSpPr>
          <p:nvPr>
            <p:ph type="body" sz="quarter" idx="20" hasCustomPrompt="1"/>
          </p:nvPr>
        </p:nvSpPr>
        <p:spPr>
          <a:xfrm>
            <a:off x="8382001" y="2021840"/>
            <a:ext cx="2971800" cy="1178560"/>
          </a:xfrm>
          <a:prstGeom prst="rect">
            <a:avLst/>
          </a:prstGeom>
        </p:spPr>
        <p:txBody>
          <a:bodyPr/>
          <a:lstStyle>
            <a:lvl1pPr marL="0" indent="0" algn="ctr">
              <a:buFontTx/>
              <a:buNone/>
              <a:defRPr sz="7000">
                <a:solidFill>
                  <a:schemeClr val="bg1"/>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a:t>
            </a:r>
          </a:p>
        </p:txBody>
      </p:sp>
      <p:sp>
        <p:nvSpPr>
          <p:cNvPr id="19" name="Rectangle 18">
            <a:extLst>
              <a:ext uri="{FF2B5EF4-FFF2-40B4-BE49-F238E27FC236}">
                <a16:creationId xmlns:a16="http://schemas.microsoft.com/office/drawing/2014/main" id="{9B88DC37-3CB2-3D46-B485-2313A410A02F}"/>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21" name="Picture 20">
            <a:extLst>
              <a:ext uri="{FF2B5EF4-FFF2-40B4-BE49-F238E27FC236}">
                <a16:creationId xmlns:a16="http://schemas.microsoft.com/office/drawing/2014/main" id="{1429C6F8-476B-D84A-A30A-BBACB8441169}"/>
              </a:ext>
            </a:extLst>
          </p:cNvPr>
          <p:cNvPicPr>
            <a:picLocks noChangeAspect="1"/>
          </p:cNvPicPr>
          <p:nvPr userDrawn="1"/>
        </p:nvPicPr>
        <p:blipFill>
          <a:blip r:embed="rId2"/>
          <a:stretch>
            <a:fillRect/>
          </a:stretch>
        </p:blipFill>
        <p:spPr>
          <a:xfrm>
            <a:off x="11382934" y="6583022"/>
            <a:ext cx="531043" cy="210413"/>
          </a:xfrm>
          <a:prstGeom prst="rect">
            <a:avLst/>
          </a:prstGeom>
        </p:spPr>
      </p:pic>
      <p:pic>
        <p:nvPicPr>
          <p:cNvPr id="11" name="Picture 10">
            <a:extLst>
              <a:ext uri="{FF2B5EF4-FFF2-40B4-BE49-F238E27FC236}">
                <a16:creationId xmlns:a16="http://schemas.microsoft.com/office/drawing/2014/main" id="{D03BB93A-17F0-5448-B2A7-0E491AFB0D6E}"/>
              </a:ext>
            </a:extLst>
          </p:cNvPr>
          <p:cNvPicPr>
            <a:picLocks noChangeAspect="1"/>
          </p:cNvPicPr>
          <p:nvPr userDrawn="1"/>
        </p:nvPicPr>
        <p:blipFill>
          <a:blip r:embed="rId3"/>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2444036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tats Slide_Opt 2">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22" name="Text Placeholder 20">
            <a:extLst>
              <a:ext uri="{FF2B5EF4-FFF2-40B4-BE49-F238E27FC236}">
                <a16:creationId xmlns:a16="http://schemas.microsoft.com/office/drawing/2014/main" id="{2347A55B-A616-BB48-8536-0CE13970714C}"/>
              </a:ext>
            </a:extLst>
          </p:cNvPr>
          <p:cNvSpPr>
            <a:spLocks noGrp="1"/>
          </p:cNvSpPr>
          <p:nvPr>
            <p:ph type="body" sz="quarter" idx="14" hasCustomPrompt="1"/>
          </p:nvPr>
        </p:nvSpPr>
        <p:spPr>
          <a:xfrm>
            <a:off x="1376082" y="2588224"/>
            <a:ext cx="2578100" cy="1221830"/>
          </a:xfrm>
          <a:prstGeom prst="rect">
            <a:avLst/>
          </a:prstGeom>
        </p:spPr>
        <p:txBody>
          <a:bodyPr/>
          <a:lstStyle>
            <a:lvl1pPr marL="0" indent="0" algn="ctr">
              <a:buFontTx/>
              <a:buNone/>
              <a:defRPr sz="1800">
                <a:solidFill>
                  <a:schemeClr val="accent5"/>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Insert Statistic Here</a:t>
            </a:r>
          </a:p>
        </p:txBody>
      </p:sp>
      <p:sp>
        <p:nvSpPr>
          <p:cNvPr id="24" name="Text Placeholder 16">
            <a:extLst>
              <a:ext uri="{FF2B5EF4-FFF2-40B4-BE49-F238E27FC236}">
                <a16:creationId xmlns:a16="http://schemas.microsoft.com/office/drawing/2014/main" id="{4B5276B4-AA94-C64A-9190-B2A8EA3969F2}"/>
              </a:ext>
            </a:extLst>
          </p:cNvPr>
          <p:cNvSpPr>
            <a:spLocks noGrp="1"/>
          </p:cNvSpPr>
          <p:nvPr>
            <p:ph type="body" sz="quarter" idx="11" hasCustomPrompt="1"/>
          </p:nvPr>
        </p:nvSpPr>
        <p:spPr>
          <a:xfrm>
            <a:off x="845841" y="519910"/>
            <a:ext cx="10507960" cy="1076960"/>
          </a:xfrm>
          <a:prstGeom prst="rect">
            <a:avLst/>
          </a:prstGeom>
        </p:spPr>
        <p:txBody>
          <a:bodyPr/>
          <a:lstStyle>
            <a:lvl1pPr marL="0" indent="0">
              <a:buFontTx/>
              <a:buNone/>
              <a:defRPr sz="3000" b="1">
                <a:solidFill>
                  <a:schemeClr val="bg1"/>
                </a:solidFill>
              </a:defRPr>
            </a:lvl1pPr>
            <a:lvl2pPr marL="243834" indent="0">
              <a:buFontTx/>
              <a:buNone/>
              <a:defRPr sz="2400" b="1">
                <a:solidFill>
                  <a:schemeClr val="accent1"/>
                </a:solidFill>
              </a:defRPr>
            </a:lvl2pPr>
            <a:lvl3pPr marL="487668" indent="0">
              <a:buFontTx/>
              <a:buNone/>
              <a:defRPr sz="2400" b="1">
                <a:solidFill>
                  <a:schemeClr val="accent1"/>
                </a:solidFill>
              </a:defRPr>
            </a:lvl3pPr>
            <a:lvl4pPr marL="731502" indent="0">
              <a:buFontTx/>
              <a:buNone/>
              <a:defRPr sz="2400" b="1">
                <a:solidFill>
                  <a:schemeClr val="accent1"/>
                </a:solidFill>
              </a:defRPr>
            </a:lvl4pPr>
            <a:lvl5pPr marL="975336" indent="0">
              <a:buFontTx/>
              <a:buNone/>
              <a:defRPr sz="2400" b="1">
                <a:solidFill>
                  <a:schemeClr val="accent1"/>
                </a:solidFill>
              </a:defRPr>
            </a:lvl5pPr>
          </a:lstStyle>
          <a:p>
            <a:pPr lvl="0"/>
            <a:r>
              <a:rPr lang="en-US" dirty="0"/>
              <a:t>Slide Title</a:t>
            </a:r>
          </a:p>
        </p:txBody>
      </p:sp>
      <p:sp>
        <p:nvSpPr>
          <p:cNvPr id="21" name="Text Placeholder 20">
            <a:extLst>
              <a:ext uri="{FF2B5EF4-FFF2-40B4-BE49-F238E27FC236}">
                <a16:creationId xmlns:a16="http://schemas.microsoft.com/office/drawing/2014/main" id="{F9E2025D-7772-1C43-AC30-C49C488A0A70}"/>
              </a:ext>
            </a:extLst>
          </p:cNvPr>
          <p:cNvSpPr>
            <a:spLocks noGrp="1"/>
          </p:cNvSpPr>
          <p:nvPr>
            <p:ph type="body" sz="quarter" idx="19" hasCustomPrompt="1"/>
          </p:nvPr>
        </p:nvSpPr>
        <p:spPr>
          <a:xfrm>
            <a:off x="1371600" y="1752600"/>
            <a:ext cx="2578100" cy="832240"/>
          </a:xfrm>
          <a:prstGeom prst="rect">
            <a:avLst/>
          </a:prstGeom>
        </p:spPr>
        <p:txBody>
          <a:bodyPr/>
          <a:lstStyle>
            <a:lvl1pPr marL="0" indent="0" algn="ctr">
              <a:buFontTx/>
              <a:buNone/>
              <a:defRPr sz="5400">
                <a:solidFill>
                  <a:schemeClr val="bg1"/>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a:t>
            </a:r>
          </a:p>
        </p:txBody>
      </p:sp>
      <p:sp>
        <p:nvSpPr>
          <p:cNvPr id="20" name="Text Placeholder 20">
            <a:extLst>
              <a:ext uri="{FF2B5EF4-FFF2-40B4-BE49-F238E27FC236}">
                <a16:creationId xmlns:a16="http://schemas.microsoft.com/office/drawing/2014/main" id="{884F5201-B1D6-1648-92ED-4F97EA74787F}"/>
              </a:ext>
            </a:extLst>
          </p:cNvPr>
          <p:cNvSpPr>
            <a:spLocks noGrp="1"/>
          </p:cNvSpPr>
          <p:nvPr>
            <p:ph type="body" sz="quarter" idx="20" hasCustomPrompt="1"/>
          </p:nvPr>
        </p:nvSpPr>
        <p:spPr>
          <a:xfrm>
            <a:off x="1376082" y="4874224"/>
            <a:ext cx="2578100" cy="1450376"/>
          </a:xfrm>
          <a:prstGeom prst="rect">
            <a:avLst/>
          </a:prstGeom>
        </p:spPr>
        <p:txBody>
          <a:bodyPr/>
          <a:lstStyle>
            <a:lvl1pPr marL="0" indent="0" algn="ctr">
              <a:buFontTx/>
              <a:buNone/>
              <a:defRPr sz="1800">
                <a:solidFill>
                  <a:schemeClr val="accent5"/>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Insert Statistic Here</a:t>
            </a:r>
          </a:p>
        </p:txBody>
      </p:sp>
      <p:sp>
        <p:nvSpPr>
          <p:cNvPr id="23" name="Text Placeholder 20">
            <a:extLst>
              <a:ext uri="{FF2B5EF4-FFF2-40B4-BE49-F238E27FC236}">
                <a16:creationId xmlns:a16="http://schemas.microsoft.com/office/drawing/2014/main" id="{19E7BDCA-78DF-CF4C-AF02-080CE6637DCA}"/>
              </a:ext>
            </a:extLst>
          </p:cNvPr>
          <p:cNvSpPr>
            <a:spLocks noGrp="1"/>
          </p:cNvSpPr>
          <p:nvPr>
            <p:ph type="body" sz="quarter" idx="21" hasCustomPrompt="1"/>
          </p:nvPr>
        </p:nvSpPr>
        <p:spPr>
          <a:xfrm>
            <a:off x="1371600" y="4038600"/>
            <a:ext cx="2578100" cy="832240"/>
          </a:xfrm>
          <a:prstGeom prst="rect">
            <a:avLst/>
          </a:prstGeom>
        </p:spPr>
        <p:txBody>
          <a:bodyPr/>
          <a:lstStyle>
            <a:lvl1pPr marL="0" indent="0" algn="ctr">
              <a:buFontTx/>
              <a:buNone/>
              <a:defRPr sz="5400">
                <a:solidFill>
                  <a:schemeClr val="bg1"/>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a:t>
            </a:r>
          </a:p>
        </p:txBody>
      </p:sp>
      <p:sp>
        <p:nvSpPr>
          <p:cNvPr id="29" name="Text Placeholder 20">
            <a:extLst>
              <a:ext uri="{FF2B5EF4-FFF2-40B4-BE49-F238E27FC236}">
                <a16:creationId xmlns:a16="http://schemas.microsoft.com/office/drawing/2014/main" id="{CAF0DBA0-D859-FA46-8717-C35212476527}"/>
              </a:ext>
            </a:extLst>
          </p:cNvPr>
          <p:cNvSpPr>
            <a:spLocks noGrp="1"/>
          </p:cNvSpPr>
          <p:nvPr>
            <p:ph type="body" sz="quarter" idx="22" hasCustomPrompt="1"/>
          </p:nvPr>
        </p:nvSpPr>
        <p:spPr>
          <a:xfrm>
            <a:off x="4805082" y="2588224"/>
            <a:ext cx="2578100" cy="1221830"/>
          </a:xfrm>
          <a:prstGeom prst="rect">
            <a:avLst/>
          </a:prstGeom>
        </p:spPr>
        <p:txBody>
          <a:bodyPr/>
          <a:lstStyle>
            <a:lvl1pPr marL="0" indent="0" algn="ctr">
              <a:buFontTx/>
              <a:buNone/>
              <a:defRPr sz="1800">
                <a:solidFill>
                  <a:schemeClr val="accent5"/>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Insert Statistic Here</a:t>
            </a:r>
          </a:p>
        </p:txBody>
      </p:sp>
      <p:sp>
        <p:nvSpPr>
          <p:cNvPr id="30" name="Text Placeholder 20">
            <a:extLst>
              <a:ext uri="{FF2B5EF4-FFF2-40B4-BE49-F238E27FC236}">
                <a16:creationId xmlns:a16="http://schemas.microsoft.com/office/drawing/2014/main" id="{3BB6DCEF-6B41-6145-9435-36A7C582F25B}"/>
              </a:ext>
            </a:extLst>
          </p:cNvPr>
          <p:cNvSpPr>
            <a:spLocks noGrp="1"/>
          </p:cNvSpPr>
          <p:nvPr>
            <p:ph type="body" sz="quarter" idx="23" hasCustomPrompt="1"/>
          </p:nvPr>
        </p:nvSpPr>
        <p:spPr>
          <a:xfrm>
            <a:off x="4800600" y="1752600"/>
            <a:ext cx="2578100" cy="832240"/>
          </a:xfrm>
          <a:prstGeom prst="rect">
            <a:avLst/>
          </a:prstGeom>
        </p:spPr>
        <p:txBody>
          <a:bodyPr/>
          <a:lstStyle>
            <a:lvl1pPr marL="0" indent="0" algn="ctr">
              <a:buFontTx/>
              <a:buNone/>
              <a:defRPr sz="5400">
                <a:solidFill>
                  <a:schemeClr val="bg1"/>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a:t>
            </a:r>
          </a:p>
        </p:txBody>
      </p:sp>
      <p:sp>
        <p:nvSpPr>
          <p:cNvPr id="31" name="Text Placeholder 20">
            <a:extLst>
              <a:ext uri="{FF2B5EF4-FFF2-40B4-BE49-F238E27FC236}">
                <a16:creationId xmlns:a16="http://schemas.microsoft.com/office/drawing/2014/main" id="{9E527D53-B368-1448-A8D3-CA180BCE3082}"/>
              </a:ext>
            </a:extLst>
          </p:cNvPr>
          <p:cNvSpPr>
            <a:spLocks noGrp="1"/>
          </p:cNvSpPr>
          <p:nvPr>
            <p:ph type="body" sz="quarter" idx="24" hasCustomPrompt="1"/>
          </p:nvPr>
        </p:nvSpPr>
        <p:spPr>
          <a:xfrm>
            <a:off x="4805082" y="4874224"/>
            <a:ext cx="2578100" cy="1450376"/>
          </a:xfrm>
          <a:prstGeom prst="rect">
            <a:avLst/>
          </a:prstGeom>
        </p:spPr>
        <p:txBody>
          <a:bodyPr/>
          <a:lstStyle>
            <a:lvl1pPr marL="0" indent="0" algn="ctr">
              <a:buFontTx/>
              <a:buNone/>
              <a:defRPr sz="1800">
                <a:solidFill>
                  <a:schemeClr val="accent5"/>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Insert Statistic Here</a:t>
            </a:r>
          </a:p>
        </p:txBody>
      </p:sp>
      <p:sp>
        <p:nvSpPr>
          <p:cNvPr id="32" name="Text Placeholder 20">
            <a:extLst>
              <a:ext uri="{FF2B5EF4-FFF2-40B4-BE49-F238E27FC236}">
                <a16:creationId xmlns:a16="http://schemas.microsoft.com/office/drawing/2014/main" id="{8272051C-A1C5-6B45-B2F8-52202B5970B6}"/>
              </a:ext>
            </a:extLst>
          </p:cNvPr>
          <p:cNvSpPr>
            <a:spLocks noGrp="1"/>
          </p:cNvSpPr>
          <p:nvPr>
            <p:ph type="body" sz="quarter" idx="25" hasCustomPrompt="1"/>
          </p:nvPr>
        </p:nvSpPr>
        <p:spPr>
          <a:xfrm>
            <a:off x="4800600" y="4038600"/>
            <a:ext cx="2578100" cy="832240"/>
          </a:xfrm>
          <a:prstGeom prst="rect">
            <a:avLst/>
          </a:prstGeom>
        </p:spPr>
        <p:txBody>
          <a:bodyPr/>
          <a:lstStyle>
            <a:lvl1pPr marL="0" indent="0" algn="ctr">
              <a:buFontTx/>
              <a:buNone/>
              <a:defRPr sz="5400">
                <a:solidFill>
                  <a:schemeClr val="bg1"/>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a:t>
            </a:r>
          </a:p>
        </p:txBody>
      </p:sp>
      <p:sp>
        <p:nvSpPr>
          <p:cNvPr id="33" name="Text Placeholder 20">
            <a:extLst>
              <a:ext uri="{FF2B5EF4-FFF2-40B4-BE49-F238E27FC236}">
                <a16:creationId xmlns:a16="http://schemas.microsoft.com/office/drawing/2014/main" id="{40C010F4-23DF-AC4A-B202-6FD17E108269}"/>
              </a:ext>
            </a:extLst>
          </p:cNvPr>
          <p:cNvSpPr>
            <a:spLocks noGrp="1"/>
          </p:cNvSpPr>
          <p:nvPr>
            <p:ph type="body" sz="quarter" idx="26" hasCustomPrompt="1"/>
          </p:nvPr>
        </p:nvSpPr>
        <p:spPr>
          <a:xfrm>
            <a:off x="8229600" y="2570294"/>
            <a:ext cx="2578100" cy="1221830"/>
          </a:xfrm>
          <a:prstGeom prst="rect">
            <a:avLst/>
          </a:prstGeom>
        </p:spPr>
        <p:txBody>
          <a:bodyPr/>
          <a:lstStyle>
            <a:lvl1pPr marL="0" indent="0" algn="ctr">
              <a:buFontTx/>
              <a:buNone/>
              <a:defRPr sz="1800">
                <a:solidFill>
                  <a:schemeClr val="accent5"/>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Insert Statistic Here</a:t>
            </a:r>
          </a:p>
        </p:txBody>
      </p:sp>
      <p:sp>
        <p:nvSpPr>
          <p:cNvPr id="34" name="Text Placeholder 20">
            <a:extLst>
              <a:ext uri="{FF2B5EF4-FFF2-40B4-BE49-F238E27FC236}">
                <a16:creationId xmlns:a16="http://schemas.microsoft.com/office/drawing/2014/main" id="{435DEF12-3CA5-C944-B59E-F944FE26868A}"/>
              </a:ext>
            </a:extLst>
          </p:cNvPr>
          <p:cNvSpPr>
            <a:spLocks noGrp="1"/>
          </p:cNvSpPr>
          <p:nvPr>
            <p:ph type="body" sz="quarter" idx="27" hasCustomPrompt="1"/>
          </p:nvPr>
        </p:nvSpPr>
        <p:spPr>
          <a:xfrm>
            <a:off x="8225118" y="1734670"/>
            <a:ext cx="2578100" cy="832240"/>
          </a:xfrm>
          <a:prstGeom prst="rect">
            <a:avLst/>
          </a:prstGeom>
        </p:spPr>
        <p:txBody>
          <a:bodyPr/>
          <a:lstStyle>
            <a:lvl1pPr marL="0" indent="0" algn="ctr">
              <a:buFontTx/>
              <a:buNone/>
              <a:defRPr sz="5400">
                <a:solidFill>
                  <a:schemeClr val="bg1"/>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a:t>
            </a:r>
          </a:p>
        </p:txBody>
      </p:sp>
      <p:sp>
        <p:nvSpPr>
          <p:cNvPr id="35" name="Text Placeholder 20">
            <a:extLst>
              <a:ext uri="{FF2B5EF4-FFF2-40B4-BE49-F238E27FC236}">
                <a16:creationId xmlns:a16="http://schemas.microsoft.com/office/drawing/2014/main" id="{D0FD7398-613F-4246-B761-24E3CFAFD78C}"/>
              </a:ext>
            </a:extLst>
          </p:cNvPr>
          <p:cNvSpPr>
            <a:spLocks noGrp="1"/>
          </p:cNvSpPr>
          <p:nvPr>
            <p:ph type="body" sz="quarter" idx="28" hasCustomPrompt="1"/>
          </p:nvPr>
        </p:nvSpPr>
        <p:spPr>
          <a:xfrm>
            <a:off x="8229600" y="4856294"/>
            <a:ext cx="2578100" cy="1450376"/>
          </a:xfrm>
          <a:prstGeom prst="rect">
            <a:avLst/>
          </a:prstGeom>
        </p:spPr>
        <p:txBody>
          <a:bodyPr/>
          <a:lstStyle>
            <a:lvl1pPr marL="0" indent="0" algn="ctr">
              <a:buFontTx/>
              <a:buNone/>
              <a:defRPr sz="1800">
                <a:solidFill>
                  <a:schemeClr val="accent5"/>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Insert Statistic Here</a:t>
            </a:r>
          </a:p>
        </p:txBody>
      </p:sp>
      <p:sp>
        <p:nvSpPr>
          <p:cNvPr id="36" name="Text Placeholder 20">
            <a:extLst>
              <a:ext uri="{FF2B5EF4-FFF2-40B4-BE49-F238E27FC236}">
                <a16:creationId xmlns:a16="http://schemas.microsoft.com/office/drawing/2014/main" id="{45434E08-5343-4643-A8B1-CA761802D7BC}"/>
              </a:ext>
            </a:extLst>
          </p:cNvPr>
          <p:cNvSpPr>
            <a:spLocks noGrp="1"/>
          </p:cNvSpPr>
          <p:nvPr>
            <p:ph type="body" sz="quarter" idx="29" hasCustomPrompt="1"/>
          </p:nvPr>
        </p:nvSpPr>
        <p:spPr>
          <a:xfrm>
            <a:off x="8225118" y="4020670"/>
            <a:ext cx="2578100" cy="832240"/>
          </a:xfrm>
          <a:prstGeom prst="rect">
            <a:avLst/>
          </a:prstGeom>
        </p:spPr>
        <p:txBody>
          <a:bodyPr/>
          <a:lstStyle>
            <a:lvl1pPr marL="0" indent="0" algn="ctr">
              <a:buFontTx/>
              <a:buNone/>
              <a:defRPr sz="5400">
                <a:solidFill>
                  <a:schemeClr val="bg1"/>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a:t>
            </a:r>
          </a:p>
        </p:txBody>
      </p:sp>
      <p:sp>
        <p:nvSpPr>
          <p:cNvPr id="25" name="Rectangle 24">
            <a:extLst>
              <a:ext uri="{FF2B5EF4-FFF2-40B4-BE49-F238E27FC236}">
                <a16:creationId xmlns:a16="http://schemas.microsoft.com/office/drawing/2014/main" id="{1EF1D1A3-0997-9745-8C4C-A6440900A07E}"/>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26" name="Picture 25">
            <a:extLst>
              <a:ext uri="{FF2B5EF4-FFF2-40B4-BE49-F238E27FC236}">
                <a16:creationId xmlns:a16="http://schemas.microsoft.com/office/drawing/2014/main" id="{1D93B4B0-96B2-FD47-BEF8-C1E8813A0946}"/>
              </a:ext>
            </a:extLst>
          </p:cNvPr>
          <p:cNvPicPr>
            <a:picLocks noChangeAspect="1"/>
          </p:cNvPicPr>
          <p:nvPr userDrawn="1"/>
        </p:nvPicPr>
        <p:blipFill>
          <a:blip r:embed="rId2"/>
          <a:stretch>
            <a:fillRect/>
          </a:stretch>
        </p:blipFill>
        <p:spPr>
          <a:xfrm>
            <a:off x="11382934" y="6583022"/>
            <a:ext cx="531043" cy="210413"/>
          </a:xfrm>
          <a:prstGeom prst="rect">
            <a:avLst/>
          </a:prstGeom>
        </p:spPr>
      </p:pic>
      <p:pic>
        <p:nvPicPr>
          <p:cNvPr id="17" name="Picture 16">
            <a:extLst>
              <a:ext uri="{FF2B5EF4-FFF2-40B4-BE49-F238E27FC236}">
                <a16:creationId xmlns:a16="http://schemas.microsoft.com/office/drawing/2014/main" id="{20CAA87C-D14E-864E-9A1A-26CC1F2773B4}"/>
              </a:ext>
            </a:extLst>
          </p:cNvPr>
          <p:cNvPicPr>
            <a:picLocks noChangeAspect="1"/>
          </p:cNvPicPr>
          <p:nvPr userDrawn="1"/>
        </p:nvPicPr>
        <p:blipFill>
          <a:blip r:embed="rId3"/>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2060574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tats Slide_Opt 3">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24" name="Text Placeholder 16">
            <a:extLst>
              <a:ext uri="{FF2B5EF4-FFF2-40B4-BE49-F238E27FC236}">
                <a16:creationId xmlns:a16="http://schemas.microsoft.com/office/drawing/2014/main" id="{4B5276B4-AA94-C64A-9190-B2A8EA3969F2}"/>
              </a:ext>
            </a:extLst>
          </p:cNvPr>
          <p:cNvSpPr>
            <a:spLocks noGrp="1"/>
          </p:cNvSpPr>
          <p:nvPr>
            <p:ph type="body" sz="quarter" idx="11" hasCustomPrompt="1"/>
          </p:nvPr>
        </p:nvSpPr>
        <p:spPr>
          <a:xfrm>
            <a:off x="845841" y="519910"/>
            <a:ext cx="10507960" cy="1076960"/>
          </a:xfrm>
          <a:prstGeom prst="rect">
            <a:avLst/>
          </a:prstGeom>
        </p:spPr>
        <p:txBody>
          <a:bodyPr/>
          <a:lstStyle>
            <a:lvl1pPr marL="0" indent="0">
              <a:buFontTx/>
              <a:buNone/>
              <a:defRPr sz="3000" b="1">
                <a:solidFill>
                  <a:schemeClr val="bg2"/>
                </a:solidFill>
              </a:defRPr>
            </a:lvl1pPr>
            <a:lvl2pPr marL="243834" indent="0">
              <a:buFontTx/>
              <a:buNone/>
              <a:defRPr sz="2400" b="1">
                <a:solidFill>
                  <a:schemeClr val="accent1"/>
                </a:solidFill>
              </a:defRPr>
            </a:lvl2pPr>
            <a:lvl3pPr marL="487668" indent="0">
              <a:buFontTx/>
              <a:buNone/>
              <a:defRPr sz="2400" b="1">
                <a:solidFill>
                  <a:schemeClr val="accent1"/>
                </a:solidFill>
              </a:defRPr>
            </a:lvl3pPr>
            <a:lvl4pPr marL="731502" indent="0">
              <a:buFontTx/>
              <a:buNone/>
              <a:defRPr sz="2400" b="1">
                <a:solidFill>
                  <a:schemeClr val="accent1"/>
                </a:solidFill>
              </a:defRPr>
            </a:lvl4pPr>
            <a:lvl5pPr marL="975336" indent="0">
              <a:buFontTx/>
              <a:buNone/>
              <a:defRPr sz="2400" b="1">
                <a:solidFill>
                  <a:schemeClr val="accent1"/>
                </a:solidFill>
              </a:defRPr>
            </a:lvl5pPr>
          </a:lstStyle>
          <a:p>
            <a:pPr lvl="0"/>
            <a:r>
              <a:rPr lang="en-US" dirty="0"/>
              <a:t>Slide Title</a:t>
            </a:r>
          </a:p>
        </p:txBody>
      </p:sp>
      <p:sp>
        <p:nvSpPr>
          <p:cNvPr id="26" name="Oval 25">
            <a:extLst>
              <a:ext uri="{FF2B5EF4-FFF2-40B4-BE49-F238E27FC236}">
                <a16:creationId xmlns:a16="http://schemas.microsoft.com/office/drawing/2014/main" id="{34690542-CAAE-9142-989A-7D7852E2ECD3}"/>
              </a:ext>
            </a:extLst>
          </p:cNvPr>
          <p:cNvSpPr/>
          <p:nvPr userDrawn="1"/>
        </p:nvSpPr>
        <p:spPr>
          <a:xfrm>
            <a:off x="579909" y="2238030"/>
            <a:ext cx="1899864" cy="1899864"/>
          </a:xfrm>
          <a:prstGeom prst="ellipse">
            <a:avLst/>
          </a:prstGeom>
          <a:solidFill>
            <a:schemeClr val="accent1"/>
          </a:solidFill>
        </p:spPr>
        <p:txBody>
          <a:bodyPr wrap="square" rtlCol="0" anchor="ctr">
            <a:spAutoFit/>
          </a:bodyPr>
          <a:lstStyle/>
          <a:p>
            <a:pPr algn="ctr">
              <a:lnSpc>
                <a:spcPct val="90000"/>
              </a:lnSpc>
            </a:pPr>
            <a:endParaRPr lang="en-US" sz="2800">
              <a:solidFill>
                <a:schemeClr val="bg1"/>
              </a:solidFill>
            </a:endParaRPr>
          </a:p>
        </p:txBody>
      </p:sp>
      <p:sp>
        <p:nvSpPr>
          <p:cNvPr id="28" name="Oval 27">
            <a:extLst>
              <a:ext uri="{FF2B5EF4-FFF2-40B4-BE49-F238E27FC236}">
                <a16:creationId xmlns:a16="http://schemas.microsoft.com/office/drawing/2014/main" id="{7076491F-3106-CE48-915D-B94666DA04A4}"/>
              </a:ext>
            </a:extLst>
          </p:cNvPr>
          <p:cNvSpPr/>
          <p:nvPr userDrawn="1"/>
        </p:nvSpPr>
        <p:spPr>
          <a:xfrm>
            <a:off x="3560245" y="1774920"/>
            <a:ext cx="2241570" cy="2241570"/>
          </a:xfrm>
          <a:prstGeom prst="ellipse">
            <a:avLst/>
          </a:prstGeom>
          <a:solidFill>
            <a:schemeClr val="accent1"/>
          </a:solidFill>
        </p:spPr>
        <p:txBody>
          <a:bodyPr wrap="square" rtlCol="0" anchor="ctr">
            <a:spAutoFit/>
          </a:bodyPr>
          <a:lstStyle/>
          <a:p>
            <a:pPr algn="ctr">
              <a:lnSpc>
                <a:spcPct val="90000"/>
              </a:lnSpc>
            </a:pPr>
            <a:endParaRPr lang="en-US" sz="2800">
              <a:solidFill>
                <a:schemeClr val="bg1"/>
              </a:solidFill>
            </a:endParaRPr>
          </a:p>
        </p:txBody>
      </p:sp>
      <p:sp>
        <p:nvSpPr>
          <p:cNvPr id="37" name="Oval 36">
            <a:extLst>
              <a:ext uri="{FF2B5EF4-FFF2-40B4-BE49-F238E27FC236}">
                <a16:creationId xmlns:a16="http://schemas.microsoft.com/office/drawing/2014/main" id="{5EFFCE77-607C-184D-AA17-86CDF44C304B}"/>
              </a:ext>
            </a:extLst>
          </p:cNvPr>
          <p:cNvSpPr/>
          <p:nvPr userDrawn="1"/>
        </p:nvSpPr>
        <p:spPr>
          <a:xfrm>
            <a:off x="3771034" y="4134986"/>
            <a:ext cx="1101414" cy="1101414"/>
          </a:xfrm>
          <a:prstGeom prst="ellipse">
            <a:avLst/>
          </a:prstGeom>
          <a:solidFill>
            <a:schemeClr val="accent1"/>
          </a:solidFill>
        </p:spPr>
        <p:txBody>
          <a:bodyPr wrap="square" rtlCol="0" anchor="ctr">
            <a:spAutoFit/>
          </a:bodyPr>
          <a:lstStyle/>
          <a:p>
            <a:pPr algn="ctr">
              <a:lnSpc>
                <a:spcPct val="90000"/>
              </a:lnSpc>
            </a:pPr>
            <a:endParaRPr lang="en-US" sz="2800">
              <a:solidFill>
                <a:schemeClr val="bg1"/>
              </a:solidFill>
            </a:endParaRPr>
          </a:p>
        </p:txBody>
      </p:sp>
      <p:sp>
        <p:nvSpPr>
          <p:cNvPr id="38" name="Oval 37">
            <a:extLst>
              <a:ext uri="{FF2B5EF4-FFF2-40B4-BE49-F238E27FC236}">
                <a16:creationId xmlns:a16="http://schemas.microsoft.com/office/drawing/2014/main" id="{9E0BE7C9-505A-9D45-9C69-85F58B3BDB11}"/>
              </a:ext>
            </a:extLst>
          </p:cNvPr>
          <p:cNvSpPr/>
          <p:nvPr userDrawn="1"/>
        </p:nvSpPr>
        <p:spPr>
          <a:xfrm>
            <a:off x="5341535" y="3728006"/>
            <a:ext cx="2241570" cy="2241570"/>
          </a:xfrm>
          <a:prstGeom prst="ellipse">
            <a:avLst/>
          </a:prstGeom>
          <a:solidFill>
            <a:schemeClr val="accent1"/>
          </a:solidFill>
        </p:spPr>
        <p:txBody>
          <a:bodyPr wrap="square" rtlCol="0" anchor="ctr">
            <a:spAutoFit/>
          </a:bodyPr>
          <a:lstStyle/>
          <a:p>
            <a:pPr algn="ctr">
              <a:lnSpc>
                <a:spcPct val="90000"/>
              </a:lnSpc>
            </a:pPr>
            <a:endParaRPr lang="en-US" sz="2800">
              <a:solidFill>
                <a:schemeClr val="bg1"/>
              </a:solidFill>
            </a:endParaRPr>
          </a:p>
        </p:txBody>
      </p:sp>
      <p:sp>
        <p:nvSpPr>
          <p:cNvPr id="40" name="Oval 39">
            <a:extLst>
              <a:ext uri="{FF2B5EF4-FFF2-40B4-BE49-F238E27FC236}">
                <a16:creationId xmlns:a16="http://schemas.microsoft.com/office/drawing/2014/main" id="{B1F0C8AA-CBE6-9E40-8F64-7FCC23AFD5E6}"/>
              </a:ext>
            </a:extLst>
          </p:cNvPr>
          <p:cNvSpPr/>
          <p:nvPr userDrawn="1"/>
        </p:nvSpPr>
        <p:spPr>
          <a:xfrm>
            <a:off x="8828425" y="1481157"/>
            <a:ext cx="1101414" cy="1101414"/>
          </a:xfrm>
          <a:prstGeom prst="ellipse">
            <a:avLst/>
          </a:prstGeom>
          <a:solidFill>
            <a:schemeClr val="accent1"/>
          </a:solidFill>
        </p:spPr>
        <p:txBody>
          <a:bodyPr wrap="square" rtlCol="0" anchor="ctr">
            <a:spAutoFit/>
          </a:bodyPr>
          <a:lstStyle/>
          <a:p>
            <a:pPr algn="ctr">
              <a:lnSpc>
                <a:spcPct val="90000"/>
              </a:lnSpc>
            </a:pPr>
            <a:endParaRPr lang="en-US" sz="2800">
              <a:solidFill>
                <a:schemeClr val="bg1"/>
              </a:solidFill>
            </a:endParaRPr>
          </a:p>
        </p:txBody>
      </p:sp>
      <p:sp>
        <p:nvSpPr>
          <p:cNvPr id="41" name="Oval 40">
            <a:extLst>
              <a:ext uri="{FF2B5EF4-FFF2-40B4-BE49-F238E27FC236}">
                <a16:creationId xmlns:a16="http://schemas.microsoft.com/office/drawing/2014/main" id="{DAEE8EC1-41E2-8442-B044-207E4F933584}"/>
              </a:ext>
            </a:extLst>
          </p:cNvPr>
          <p:cNvSpPr/>
          <p:nvPr userDrawn="1"/>
        </p:nvSpPr>
        <p:spPr>
          <a:xfrm>
            <a:off x="7651740" y="4827341"/>
            <a:ext cx="1441964" cy="1441964"/>
          </a:xfrm>
          <a:prstGeom prst="ellipse">
            <a:avLst/>
          </a:prstGeom>
          <a:solidFill>
            <a:schemeClr val="accent1"/>
          </a:solidFill>
        </p:spPr>
        <p:txBody>
          <a:bodyPr wrap="square" rtlCol="0" anchor="ctr">
            <a:spAutoFit/>
          </a:bodyPr>
          <a:lstStyle/>
          <a:p>
            <a:pPr algn="ctr">
              <a:lnSpc>
                <a:spcPct val="90000"/>
              </a:lnSpc>
            </a:pPr>
            <a:endParaRPr lang="en-US" sz="2800">
              <a:solidFill>
                <a:schemeClr val="bg1"/>
              </a:solidFill>
            </a:endParaRPr>
          </a:p>
        </p:txBody>
      </p:sp>
      <p:sp>
        <p:nvSpPr>
          <p:cNvPr id="42" name="Oval 41">
            <a:extLst>
              <a:ext uri="{FF2B5EF4-FFF2-40B4-BE49-F238E27FC236}">
                <a16:creationId xmlns:a16="http://schemas.microsoft.com/office/drawing/2014/main" id="{B9598E71-3946-7142-A108-F92290F2C7BE}"/>
              </a:ext>
            </a:extLst>
          </p:cNvPr>
          <p:cNvSpPr/>
          <p:nvPr userDrawn="1"/>
        </p:nvSpPr>
        <p:spPr>
          <a:xfrm>
            <a:off x="2369382" y="1718206"/>
            <a:ext cx="1101414" cy="1101414"/>
          </a:xfrm>
          <a:prstGeom prst="ellipse">
            <a:avLst/>
          </a:prstGeom>
          <a:solidFill>
            <a:schemeClr val="accent1"/>
          </a:solidFill>
        </p:spPr>
        <p:txBody>
          <a:bodyPr wrap="square" rtlCol="0" anchor="ctr">
            <a:spAutoFit/>
          </a:bodyPr>
          <a:lstStyle/>
          <a:p>
            <a:pPr algn="ctr">
              <a:lnSpc>
                <a:spcPct val="90000"/>
              </a:lnSpc>
            </a:pPr>
            <a:endParaRPr lang="en-US" sz="2800">
              <a:solidFill>
                <a:schemeClr val="bg1"/>
              </a:solidFill>
            </a:endParaRPr>
          </a:p>
        </p:txBody>
      </p:sp>
      <p:sp>
        <p:nvSpPr>
          <p:cNvPr id="52" name="Text Placeholder 20">
            <a:extLst>
              <a:ext uri="{FF2B5EF4-FFF2-40B4-BE49-F238E27FC236}">
                <a16:creationId xmlns:a16="http://schemas.microsoft.com/office/drawing/2014/main" id="{81C4D66F-467E-2740-82BA-7008416B13FC}"/>
              </a:ext>
            </a:extLst>
          </p:cNvPr>
          <p:cNvSpPr>
            <a:spLocks noGrp="1"/>
          </p:cNvSpPr>
          <p:nvPr>
            <p:ph type="body" sz="quarter" idx="14" hasCustomPrompt="1"/>
          </p:nvPr>
        </p:nvSpPr>
        <p:spPr>
          <a:xfrm>
            <a:off x="846273" y="3067933"/>
            <a:ext cx="1368639" cy="1006804"/>
          </a:xfrm>
          <a:prstGeom prst="rect">
            <a:avLst/>
          </a:prstGeom>
        </p:spPr>
        <p:txBody>
          <a:bodyPr/>
          <a:lstStyle>
            <a:lvl1pPr marL="0" indent="0" algn="ctr">
              <a:buFontTx/>
              <a:buNone/>
              <a:defRPr sz="1800">
                <a:solidFill>
                  <a:schemeClr val="bg1"/>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Insert Stat Here</a:t>
            </a:r>
          </a:p>
        </p:txBody>
      </p:sp>
      <p:sp>
        <p:nvSpPr>
          <p:cNvPr id="53" name="Text Placeholder 20">
            <a:extLst>
              <a:ext uri="{FF2B5EF4-FFF2-40B4-BE49-F238E27FC236}">
                <a16:creationId xmlns:a16="http://schemas.microsoft.com/office/drawing/2014/main" id="{76C7431B-78A4-2349-9545-AA431B7B7B9D}"/>
              </a:ext>
            </a:extLst>
          </p:cNvPr>
          <p:cNvSpPr>
            <a:spLocks noGrp="1"/>
          </p:cNvSpPr>
          <p:nvPr>
            <p:ph type="body" sz="quarter" idx="19" hasCustomPrompt="1"/>
          </p:nvPr>
        </p:nvSpPr>
        <p:spPr>
          <a:xfrm>
            <a:off x="872788" y="2345420"/>
            <a:ext cx="1266186" cy="691060"/>
          </a:xfrm>
          <a:prstGeom prst="rect">
            <a:avLst/>
          </a:prstGeom>
        </p:spPr>
        <p:txBody>
          <a:bodyPr/>
          <a:lstStyle>
            <a:lvl1pPr marL="0" indent="0" algn="ctr">
              <a:buFontTx/>
              <a:buNone/>
              <a:defRPr sz="4400">
                <a:solidFill>
                  <a:schemeClr val="bg1"/>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a:t>
            </a:r>
          </a:p>
        </p:txBody>
      </p:sp>
      <p:sp>
        <p:nvSpPr>
          <p:cNvPr id="54" name="Text Placeholder 20">
            <a:extLst>
              <a:ext uri="{FF2B5EF4-FFF2-40B4-BE49-F238E27FC236}">
                <a16:creationId xmlns:a16="http://schemas.microsoft.com/office/drawing/2014/main" id="{CA8B5890-3A10-6C41-A6AA-76A0812DDA95}"/>
              </a:ext>
            </a:extLst>
          </p:cNvPr>
          <p:cNvSpPr>
            <a:spLocks noGrp="1"/>
          </p:cNvSpPr>
          <p:nvPr>
            <p:ph type="body" sz="quarter" idx="20" hasCustomPrompt="1"/>
          </p:nvPr>
        </p:nvSpPr>
        <p:spPr>
          <a:xfrm>
            <a:off x="3810965" y="2765089"/>
            <a:ext cx="1753179" cy="1006804"/>
          </a:xfrm>
          <a:prstGeom prst="rect">
            <a:avLst/>
          </a:prstGeom>
        </p:spPr>
        <p:txBody>
          <a:bodyPr/>
          <a:lstStyle>
            <a:lvl1pPr marL="0" indent="0" algn="ctr">
              <a:buFontTx/>
              <a:buNone/>
              <a:defRPr sz="1800">
                <a:solidFill>
                  <a:schemeClr val="bg1"/>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Insert Stat Here</a:t>
            </a:r>
          </a:p>
        </p:txBody>
      </p:sp>
      <p:sp>
        <p:nvSpPr>
          <p:cNvPr id="55" name="Text Placeholder 20">
            <a:extLst>
              <a:ext uri="{FF2B5EF4-FFF2-40B4-BE49-F238E27FC236}">
                <a16:creationId xmlns:a16="http://schemas.microsoft.com/office/drawing/2014/main" id="{C3FBA403-7CB1-D143-8DD3-5D72EB5A2E82}"/>
              </a:ext>
            </a:extLst>
          </p:cNvPr>
          <p:cNvSpPr>
            <a:spLocks noGrp="1"/>
          </p:cNvSpPr>
          <p:nvPr>
            <p:ph type="body" sz="quarter" idx="21" hasCustomPrompt="1"/>
          </p:nvPr>
        </p:nvSpPr>
        <p:spPr>
          <a:xfrm>
            <a:off x="3810964" y="2031864"/>
            <a:ext cx="1749143" cy="691060"/>
          </a:xfrm>
          <a:prstGeom prst="rect">
            <a:avLst/>
          </a:prstGeom>
        </p:spPr>
        <p:txBody>
          <a:bodyPr/>
          <a:lstStyle>
            <a:lvl1pPr marL="0" indent="0" algn="ctr">
              <a:buFontTx/>
              <a:buNone/>
              <a:defRPr sz="4400">
                <a:solidFill>
                  <a:schemeClr val="bg1"/>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a:t>
            </a:r>
          </a:p>
        </p:txBody>
      </p:sp>
      <p:sp>
        <p:nvSpPr>
          <p:cNvPr id="56" name="Text Placeholder 20">
            <a:extLst>
              <a:ext uri="{FF2B5EF4-FFF2-40B4-BE49-F238E27FC236}">
                <a16:creationId xmlns:a16="http://schemas.microsoft.com/office/drawing/2014/main" id="{ADCF5CC9-2D62-F441-913A-F6BE855E2E8F}"/>
              </a:ext>
            </a:extLst>
          </p:cNvPr>
          <p:cNvSpPr>
            <a:spLocks noGrp="1"/>
          </p:cNvSpPr>
          <p:nvPr>
            <p:ph type="body" sz="quarter" idx="22" hasCustomPrompt="1"/>
          </p:nvPr>
        </p:nvSpPr>
        <p:spPr>
          <a:xfrm>
            <a:off x="5550284" y="4772654"/>
            <a:ext cx="1753179" cy="1006804"/>
          </a:xfrm>
          <a:prstGeom prst="rect">
            <a:avLst/>
          </a:prstGeom>
        </p:spPr>
        <p:txBody>
          <a:bodyPr/>
          <a:lstStyle>
            <a:lvl1pPr marL="0" indent="0" algn="ctr">
              <a:buFontTx/>
              <a:buNone/>
              <a:defRPr sz="1800">
                <a:solidFill>
                  <a:schemeClr val="bg1"/>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Insert Stat Here</a:t>
            </a:r>
          </a:p>
        </p:txBody>
      </p:sp>
      <p:sp>
        <p:nvSpPr>
          <p:cNvPr id="57" name="Text Placeholder 20">
            <a:extLst>
              <a:ext uri="{FF2B5EF4-FFF2-40B4-BE49-F238E27FC236}">
                <a16:creationId xmlns:a16="http://schemas.microsoft.com/office/drawing/2014/main" id="{C9E91A59-5C83-F44C-B830-59BD739FAE6D}"/>
              </a:ext>
            </a:extLst>
          </p:cNvPr>
          <p:cNvSpPr>
            <a:spLocks noGrp="1"/>
          </p:cNvSpPr>
          <p:nvPr>
            <p:ph type="body" sz="quarter" idx="23" hasCustomPrompt="1"/>
          </p:nvPr>
        </p:nvSpPr>
        <p:spPr>
          <a:xfrm>
            <a:off x="5550283" y="4039429"/>
            <a:ext cx="1749143" cy="691060"/>
          </a:xfrm>
          <a:prstGeom prst="rect">
            <a:avLst/>
          </a:prstGeom>
        </p:spPr>
        <p:txBody>
          <a:bodyPr/>
          <a:lstStyle>
            <a:lvl1pPr marL="0" indent="0" algn="ctr">
              <a:buFontTx/>
              <a:buNone/>
              <a:defRPr sz="4400">
                <a:solidFill>
                  <a:schemeClr val="bg1"/>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a:t>
            </a:r>
          </a:p>
        </p:txBody>
      </p:sp>
      <p:sp>
        <p:nvSpPr>
          <p:cNvPr id="58" name="Oval 57">
            <a:extLst>
              <a:ext uri="{FF2B5EF4-FFF2-40B4-BE49-F238E27FC236}">
                <a16:creationId xmlns:a16="http://schemas.microsoft.com/office/drawing/2014/main" id="{5630D999-8D85-C444-94A5-0FAFBB8E5FED}"/>
              </a:ext>
            </a:extLst>
          </p:cNvPr>
          <p:cNvSpPr/>
          <p:nvPr userDrawn="1"/>
        </p:nvSpPr>
        <p:spPr>
          <a:xfrm>
            <a:off x="8861760" y="2691020"/>
            <a:ext cx="2241570" cy="2241570"/>
          </a:xfrm>
          <a:prstGeom prst="ellipse">
            <a:avLst/>
          </a:prstGeom>
          <a:solidFill>
            <a:schemeClr val="accent1"/>
          </a:solidFill>
        </p:spPr>
        <p:txBody>
          <a:bodyPr wrap="square" rtlCol="0" anchor="ctr">
            <a:spAutoFit/>
          </a:bodyPr>
          <a:lstStyle/>
          <a:p>
            <a:pPr algn="ctr">
              <a:lnSpc>
                <a:spcPct val="90000"/>
              </a:lnSpc>
            </a:pPr>
            <a:endParaRPr lang="en-US" sz="2800">
              <a:solidFill>
                <a:schemeClr val="bg1"/>
              </a:solidFill>
            </a:endParaRPr>
          </a:p>
        </p:txBody>
      </p:sp>
      <p:sp>
        <p:nvSpPr>
          <p:cNvPr id="59" name="Text Placeholder 20">
            <a:extLst>
              <a:ext uri="{FF2B5EF4-FFF2-40B4-BE49-F238E27FC236}">
                <a16:creationId xmlns:a16="http://schemas.microsoft.com/office/drawing/2014/main" id="{6E3B516F-5E11-DB46-928E-55F7E01D7F34}"/>
              </a:ext>
            </a:extLst>
          </p:cNvPr>
          <p:cNvSpPr>
            <a:spLocks noGrp="1"/>
          </p:cNvSpPr>
          <p:nvPr>
            <p:ph type="body" sz="quarter" idx="24" hasCustomPrompt="1"/>
          </p:nvPr>
        </p:nvSpPr>
        <p:spPr>
          <a:xfrm>
            <a:off x="9070509" y="3735668"/>
            <a:ext cx="1753179" cy="1006804"/>
          </a:xfrm>
          <a:prstGeom prst="rect">
            <a:avLst/>
          </a:prstGeom>
        </p:spPr>
        <p:txBody>
          <a:bodyPr/>
          <a:lstStyle>
            <a:lvl1pPr marL="0" indent="0" algn="ctr">
              <a:buFontTx/>
              <a:buNone/>
              <a:defRPr sz="1800">
                <a:solidFill>
                  <a:schemeClr val="bg1"/>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Insert Stat Here</a:t>
            </a:r>
          </a:p>
        </p:txBody>
      </p:sp>
      <p:sp>
        <p:nvSpPr>
          <p:cNvPr id="60" name="Text Placeholder 20">
            <a:extLst>
              <a:ext uri="{FF2B5EF4-FFF2-40B4-BE49-F238E27FC236}">
                <a16:creationId xmlns:a16="http://schemas.microsoft.com/office/drawing/2014/main" id="{0D93C9BD-83AB-1546-979E-650CE9D10A6D}"/>
              </a:ext>
            </a:extLst>
          </p:cNvPr>
          <p:cNvSpPr>
            <a:spLocks noGrp="1"/>
          </p:cNvSpPr>
          <p:nvPr>
            <p:ph type="body" sz="quarter" idx="25" hasCustomPrompt="1"/>
          </p:nvPr>
        </p:nvSpPr>
        <p:spPr>
          <a:xfrm>
            <a:off x="9070508" y="3002443"/>
            <a:ext cx="1749143" cy="691060"/>
          </a:xfrm>
          <a:prstGeom prst="rect">
            <a:avLst/>
          </a:prstGeom>
        </p:spPr>
        <p:txBody>
          <a:bodyPr/>
          <a:lstStyle>
            <a:lvl1pPr marL="0" indent="0" algn="ctr">
              <a:buFontTx/>
              <a:buNone/>
              <a:defRPr sz="4400">
                <a:solidFill>
                  <a:schemeClr val="bg1"/>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a:t>
            </a:r>
          </a:p>
        </p:txBody>
      </p:sp>
      <p:pic>
        <p:nvPicPr>
          <p:cNvPr id="35" name="Graphic 34">
            <a:extLst>
              <a:ext uri="{FF2B5EF4-FFF2-40B4-BE49-F238E27FC236}">
                <a16:creationId xmlns:a16="http://schemas.microsoft.com/office/drawing/2014/main" id="{034480EC-6CB2-6041-8421-CD9EC68C4B3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381384">
            <a:off x="1470279" y="4103974"/>
            <a:ext cx="1477981" cy="1527247"/>
          </a:xfrm>
          <a:prstGeom prst="rect">
            <a:avLst/>
          </a:prstGeom>
        </p:spPr>
      </p:pic>
      <p:pic>
        <p:nvPicPr>
          <p:cNvPr id="45" name="Graphic 44">
            <a:extLst>
              <a:ext uri="{FF2B5EF4-FFF2-40B4-BE49-F238E27FC236}">
                <a16:creationId xmlns:a16="http://schemas.microsoft.com/office/drawing/2014/main" id="{5576A9DA-BB66-6148-A7BE-84924016D7D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7200000">
            <a:off x="6655134" y="2499791"/>
            <a:ext cx="1210099" cy="1250436"/>
          </a:xfrm>
          <a:prstGeom prst="rect">
            <a:avLst/>
          </a:prstGeom>
        </p:spPr>
      </p:pic>
      <p:sp>
        <p:nvSpPr>
          <p:cNvPr id="31" name="Rectangle 30">
            <a:extLst>
              <a:ext uri="{FF2B5EF4-FFF2-40B4-BE49-F238E27FC236}">
                <a16:creationId xmlns:a16="http://schemas.microsoft.com/office/drawing/2014/main" id="{C9FB537A-0226-E64A-9806-85FE9B22C0DA}"/>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32" name="Picture 31">
            <a:extLst>
              <a:ext uri="{FF2B5EF4-FFF2-40B4-BE49-F238E27FC236}">
                <a16:creationId xmlns:a16="http://schemas.microsoft.com/office/drawing/2014/main" id="{73719C78-B12E-C649-AE14-231E286B5040}"/>
              </a:ext>
            </a:extLst>
          </p:cNvPr>
          <p:cNvPicPr>
            <a:picLocks noChangeAspect="1"/>
          </p:cNvPicPr>
          <p:nvPr userDrawn="1"/>
        </p:nvPicPr>
        <p:blipFill>
          <a:blip r:embed="rId4"/>
          <a:stretch>
            <a:fillRect/>
          </a:stretch>
        </p:blipFill>
        <p:spPr>
          <a:xfrm>
            <a:off x="11382934" y="6583022"/>
            <a:ext cx="531043" cy="210413"/>
          </a:xfrm>
          <a:prstGeom prst="rect">
            <a:avLst/>
          </a:prstGeom>
        </p:spPr>
      </p:pic>
      <p:pic>
        <p:nvPicPr>
          <p:cNvPr id="23" name="Picture 22">
            <a:extLst>
              <a:ext uri="{FF2B5EF4-FFF2-40B4-BE49-F238E27FC236}">
                <a16:creationId xmlns:a16="http://schemas.microsoft.com/office/drawing/2014/main" id="{79A55FA6-3DF9-8745-9AD8-FE860FFA4191}"/>
              </a:ext>
            </a:extLst>
          </p:cNvPr>
          <p:cNvPicPr>
            <a:picLocks noChangeAspect="1"/>
          </p:cNvPicPr>
          <p:nvPr userDrawn="1"/>
        </p:nvPicPr>
        <p:blipFill>
          <a:blip r:embed="rId5"/>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139353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adient Background White Footer">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978B1DE-39A2-1645-B3B3-B41F3103F989}"/>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15" name="Picture 14">
            <a:extLst>
              <a:ext uri="{FF2B5EF4-FFF2-40B4-BE49-F238E27FC236}">
                <a16:creationId xmlns:a16="http://schemas.microsoft.com/office/drawing/2014/main" id="{051A9E27-132D-CD46-8C7B-D51A84AA5869}"/>
              </a:ext>
            </a:extLst>
          </p:cNvPr>
          <p:cNvPicPr>
            <a:picLocks noChangeAspect="1"/>
          </p:cNvPicPr>
          <p:nvPr userDrawn="1"/>
        </p:nvPicPr>
        <p:blipFill>
          <a:blip r:embed="rId2"/>
          <a:stretch>
            <a:fillRect/>
          </a:stretch>
        </p:blipFill>
        <p:spPr>
          <a:xfrm>
            <a:off x="11382934" y="6583022"/>
            <a:ext cx="531043" cy="210413"/>
          </a:xfrm>
          <a:prstGeom prst="rect">
            <a:avLst/>
          </a:prstGeom>
        </p:spPr>
      </p:pic>
    </p:spTree>
    <p:extLst>
      <p:ext uri="{BB962C8B-B14F-4D97-AF65-F5344CB8AC3E}">
        <p14:creationId xmlns:p14="http://schemas.microsoft.com/office/powerpoint/2010/main" val="3868250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ext Slide_Opt 1">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24" name="Text Placeholder 16">
            <a:extLst>
              <a:ext uri="{FF2B5EF4-FFF2-40B4-BE49-F238E27FC236}">
                <a16:creationId xmlns:a16="http://schemas.microsoft.com/office/drawing/2014/main" id="{4B5276B4-AA94-C64A-9190-B2A8EA3969F2}"/>
              </a:ext>
            </a:extLst>
          </p:cNvPr>
          <p:cNvSpPr>
            <a:spLocks noGrp="1"/>
          </p:cNvSpPr>
          <p:nvPr>
            <p:ph type="body" sz="quarter" idx="11" hasCustomPrompt="1"/>
          </p:nvPr>
        </p:nvSpPr>
        <p:spPr>
          <a:xfrm>
            <a:off x="845841" y="519910"/>
            <a:ext cx="10507960" cy="1076960"/>
          </a:xfrm>
          <a:prstGeom prst="rect">
            <a:avLst/>
          </a:prstGeom>
        </p:spPr>
        <p:txBody>
          <a:bodyPr/>
          <a:lstStyle>
            <a:lvl1pPr marL="0" indent="0">
              <a:buFontTx/>
              <a:buNone/>
              <a:defRPr sz="3000" b="1">
                <a:solidFill>
                  <a:schemeClr val="bg1"/>
                </a:solidFill>
              </a:defRPr>
            </a:lvl1pPr>
            <a:lvl2pPr marL="243834" indent="0">
              <a:buFontTx/>
              <a:buNone/>
              <a:defRPr sz="2400" b="1">
                <a:solidFill>
                  <a:schemeClr val="accent1"/>
                </a:solidFill>
              </a:defRPr>
            </a:lvl2pPr>
            <a:lvl3pPr marL="487668" indent="0">
              <a:buFontTx/>
              <a:buNone/>
              <a:defRPr sz="2400" b="1">
                <a:solidFill>
                  <a:schemeClr val="accent1"/>
                </a:solidFill>
              </a:defRPr>
            </a:lvl3pPr>
            <a:lvl4pPr marL="731502" indent="0">
              <a:buFontTx/>
              <a:buNone/>
              <a:defRPr sz="2400" b="1">
                <a:solidFill>
                  <a:schemeClr val="accent1"/>
                </a:solidFill>
              </a:defRPr>
            </a:lvl4pPr>
            <a:lvl5pPr marL="975336" indent="0">
              <a:buFontTx/>
              <a:buNone/>
              <a:defRPr sz="2400" b="1">
                <a:solidFill>
                  <a:schemeClr val="accent1"/>
                </a:solidFill>
              </a:defRPr>
            </a:lvl5pPr>
          </a:lstStyle>
          <a:p>
            <a:pPr lvl="0"/>
            <a:r>
              <a:rPr lang="en-US" dirty="0"/>
              <a:t>Slide Title</a:t>
            </a:r>
          </a:p>
        </p:txBody>
      </p:sp>
      <p:sp>
        <p:nvSpPr>
          <p:cNvPr id="35" name="Text Placeholder 13">
            <a:extLst>
              <a:ext uri="{FF2B5EF4-FFF2-40B4-BE49-F238E27FC236}">
                <a16:creationId xmlns:a16="http://schemas.microsoft.com/office/drawing/2014/main" id="{0FF4269E-9932-B846-BF45-6ADAE799EC56}"/>
              </a:ext>
            </a:extLst>
          </p:cNvPr>
          <p:cNvSpPr>
            <a:spLocks noGrp="1"/>
          </p:cNvSpPr>
          <p:nvPr>
            <p:ph type="body" sz="quarter" idx="15" hasCustomPrompt="1"/>
          </p:nvPr>
        </p:nvSpPr>
        <p:spPr>
          <a:xfrm>
            <a:off x="6858000" y="2107512"/>
            <a:ext cx="4114169" cy="1981200"/>
          </a:xfrm>
          <a:prstGeom prst="rect">
            <a:avLst/>
          </a:prstGeom>
        </p:spPr>
        <p:txBody>
          <a:bodyPr/>
          <a:lstStyle>
            <a:lvl1pPr marL="0" indent="0" algn="l">
              <a:buFontTx/>
              <a:buNone/>
              <a:defRPr sz="2400" b="1">
                <a:solidFill>
                  <a:schemeClr val="accent5"/>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Insert a special point you want to make here.</a:t>
            </a:r>
          </a:p>
        </p:txBody>
      </p:sp>
      <p:sp>
        <p:nvSpPr>
          <p:cNvPr id="36" name="Text Placeholder 20">
            <a:extLst>
              <a:ext uri="{FF2B5EF4-FFF2-40B4-BE49-F238E27FC236}">
                <a16:creationId xmlns:a16="http://schemas.microsoft.com/office/drawing/2014/main" id="{86365FAF-090B-F340-82CC-CF04A4BB2410}"/>
              </a:ext>
            </a:extLst>
          </p:cNvPr>
          <p:cNvSpPr>
            <a:spLocks noGrp="1"/>
          </p:cNvSpPr>
          <p:nvPr>
            <p:ph type="body" sz="quarter" idx="14" hasCustomPrompt="1"/>
          </p:nvPr>
        </p:nvSpPr>
        <p:spPr>
          <a:xfrm>
            <a:off x="845841" y="1885950"/>
            <a:ext cx="5250159" cy="2457450"/>
          </a:xfrm>
          <a:prstGeom prst="rect">
            <a:avLst/>
          </a:prstGeom>
        </p:spPr>
        <p:txBody>
          <a:bodyPr/>
          <a:lstStyle>
            <a:lvl1pPr marL="0" marR="0" indent="0" algn="l" defTabSz="457189" rtl="0" eaLnBrk="1" fontAlgn="base" latinLnBrk="0" hangingPunct="1">
              <a:lnSpc>
                <a:spcPct val="100000"/>
              </a:lnSpc>
              <a:spcBef>
                <a:spcPts val="1600"/>
              </a:spcBef>
              <a:spcAft>
                <a:spcPct val="0"/>
              </a:spcAft>
              <a:buClrTx/>
              <a:buSzPct val="90000"/>
              <a:buFontTx/>
              <a:buNone/>
              <a:tabLst/>
              <a:defRPr lang="en-US" sz="2400" b="0" i="0">
                <a:solidFill>
                  <a:schemeClr val="accent5"/>
                </a:solidFill>
                <a:effectLst/>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marL="0" marR="0" lvl="0" indent="0" algn="l" defTabSz="457189" rtl="0" eaLnBrk="1" fontAlgn="base" latinLnBrk="0" hangingPunct="1">
              <a:lnSpc>
                <a:spcPct val="100000"/>
              </a:lnSpc>
              <a:spcBef>
                <a:spcPts val="1600"/>
              </a:spcBef>
              <a:spcAft>
                <a:spcPct val="0"/>
              </a:spcAft>
              <a:buClrTx/>
              <a:buSzPct val="90000"/>
              <a:buFontTx/>
              <a:buNone/>
              <a:tabLst/>
              <a:defRPr/>
            </a:pPr>
            <a:r>
              <a:rPr lang="en-US" dirty="0"/>
              <a:t>Body copy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Cras ante </a:t>
            </a:r>
            <a:r>
              <a:rPr lang="en-US" dirty="0" err="1"/>
              <a:t>diam</a:t>
            </a:r>
            <a:r>
              <a:rPr lang="en-US" dirty="0"/>
              <a:t>, </a:t>
            </a:r>
            <a:r>
              <a:rPr lang="en-US" dirty="0" err="1"/>
              <a:t>efficitur</a:t>
            </a:r>
            <a:r>
              <a:rPr lang="en-US" dirty="0"/>
              <a:t> at pharetra </a:t>
            </a:r>
            <a:r>
              <a:rPr lang="en-US" dirty="0" err="1"/>
              <a:t>nec</a:t>
            </a:r>
            <a:r>
              <a:rPr lang="en-US" dirty="0"/>
              <a:t>, </a:t>
            </a:r>
            <a:r>
              <a:rPr lang="en-US" dirty="0" err="1"/>
              <a:t>suscipit</a:t>
            </a:r>
            <a:r>
              <a:rPr lang="en-US" dirty="0"/>
              <a:t> </a:t>
            </a:r>
            <a:r>
              <a:rPr lang="en-US" dirty="0" err="1"/>
              <a:t>nec</a:t>
            </a:r>
            <a:r>
              <a:rPr lang="en-US" dirty="0"/>
              <a:t> </a:t>
            </a:r>
            <a:r>
              <a:rPr lang="en-US" dirty="0" err="1"/>
              <a:t>elit</a:t>
            </a:r>
            <a:r>
              <a:rPr lang="en-US" dirty="0"/>
              <a:t>. </a:t>
            </a:r>
            <a:r>
              <a:rPr lang="en-US" dirty="0" err="1"/>
              <a:t>Phasellus</a:t>
            </a:r>
            <a:r>
              <a:rPr lang="en-US" dirty="0"/>
              <a:t> vitae </a:t>
            </a:r>
            <a:r>
              <a:rPr lang="en-US" dirty="0" err="1"/>
              <a:t>est</a:t>
            </a:r>
            <a:r>
              <a:rPr lang="en-US" dirty="0"/>
              <a:t> </a:t>
            </a:r>
            <a:r>
              <a:rPr lang="en-US" dirty="0" err="1"/>
              <a:t>risus</a:t>
            </a:r>
            <a:r>
              <a:rPr lang="en-US" dirty="0"/>
              <a:t>. </a:t>
            </a:r>
            <a:r>
              <a:rPr lang="en-US" dirty="0" err="1"/>
              <a:t>Aliquam</a:t>
            </a:r>
            <a:r>
              <a:rPr lang="en-US" dirty="0"/>
              <a:t> semper.</a:t>
            </a:r>
          </a:p>
        </p:txBody>
      </p:sp>
      <p:sp>
        <p:nvSpPr>
          <p:cNvPr id="15" name="Rectangle 14">
            <a:extLst>
              <a:ext uri="{FF2B5EF4-FFF2-40B4-BE49-F238E27FC236}">
                <a16:creationId xmlns:a16="http://schemas.microsoft.com/office/drawing/2014/main" id="{E5F86D76-3775-3C4E-91AC-7210B1661DC2}"/>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16" name="Picture 15">
            <a:extLst>
              <a:ext uri="{FF2B5EF4-FFF2-40B4-BE49-F238E27FC236}">
                <a16:creationId xmlns:a16="http://schemas.microsoft.com/office/drawing/2014/main" id="{F31ACBA7-AF28-F344-9B71-CF460283A1B6}"/>
              </a:ext>
            </a:extLst>
          </p:cNvPr>
          <p:cNvPicPr>
            <a:picLocks noChangeAspect="1"/>
          </p:cNvPicPr>
          <p:nvPr userDrawn="1"/>
        </p:nvPicPr>
        <p:blipFill>
          <a:blip r:embed="rId2"/>
          <a:stretch>
            <a:fillRect/>
          </a:stretch>
        </p:blipFill>
        <p:spPr>
          <a:xfrm>
            <a:off x="11382934" y="6583022"/>
            <a:ext cx="531043" cy="210413"/>
          </a:xfrm>
          <a:prstGeom prst="rect">
            <a:avLst/>
          </a:prstGeom>
        </p:spPr>
      </p:pic>
      <p:pic>
        <p:nvPicPr>
          <p:cNvPr id="7" name="Picture 6">
            <a:extLst>
              <a:ext uri="{FF2B5EF4-FFF2-40B4-BE49-F238E27FC236}">
                <a16:creationId xmlns:a16="http://schemas.microsoft.com/office/drawing/2014/main" id="{CE80A21E-3628-C445-B100-F03DE9181423}"/>
              </a:ext>
            </a:extLst>
          </p:cNvPr>
          <p:cNvPicPr>
            <a:picLocks noChangeAspect="1"/>
          </p:cNvPicPr>
          <p:nvPr userDrawn="1"/>
        </p:nvPicPr>
        <p:blipFill>
          <a:blip r:embed="rId3"/>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727519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ext Slide_Opt 2">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24" name="Text Placeholder 16">
            <a:extLst>
              <a:ext uri="{FF2B5EF4-FFF2-40B4-BE49-F238E27FC236}">
                <a16:creationId xmlns:a16="http://schemas.microsoft.com/office/drawing/2014/main" id="{4B5276B4-AA94-C64A-9190-B2A8EA3969F2}"/>
              </a:ext>
            </a:extLst>
          </p:cNvPr>
          <p:cNvSpPr>
            <a:spLocks noGrp="1"/>
          </p:cNvSpPr>
          <p:nvPr>
            <p:ph type="body" sz="quarter" idx="11" hasCustomPrompt="1"/>
          </p:nvPr>
        </p:nvSpPr>
        <p:spPr>
          <a:xfrm>
            <a:off x="845841" y="519910"/>
            <a:ext cx="10507960" cy="1076960"/>
          </a:xfrm>
          <a:prstGeom prst="rect">
            <a:avLst/>
          </a:prstGeom>
        </p:spPr>
        <p:txBody>
          <a:bodyPr/>
          <a:lstStyle>
            <a:lvl1pPr marL="0" indent="0">
              <a:buFontTx/>
              <a:buNone/>
              <a:defRPr sz="3000" b="1">
                <a:solidFill>
                  <a:schemeClr val="bg1"/>
                </a:solidFill>
              </a:defRPr>
            </a:lvl1pPr>
            <a:lvl2pPr marL="243834" indent="0">
              <a:buFontTx/>
              <a:buNone/>
              <a:defRPr sz="2400" b="1">
                <a:solidFill>
                  <a:schemeClr val="accent1"/>
                </a:solidFill>
              </a:defRPr>
            </a:lvl2pPr>
            <a:lvl3pPr marL="487668" indent="0">
              <a:buFontTx/>
              <a:buNone/>
              <a:defRPr sz="2400" b="1">
                <a:solidFill>
                  <a:schemeClr val="accent1"/>
                </a:solidFill>
              </a:defRPr>
            </a:lvl3pPr>
            <a:lvl4pPr marL="731502" indent="0">
              <a:buFontTx/>
              <a:buNone/>
              <a:defRPr sz="2400" b="1">
                <a:solidFill>
                  <a:schemeClr val="accent1"/>
                </a:solidFill>
              </a:defRPr>
            </a:lvl4pPr>
            <a:lvl5pPr marL="975336" indent="0">
              <a:buFontTx/>
              <a:buNone/>
              <a:defRPr sz="2400" b="1">
                <a:solidFill>
                  <a:schemeClr val="accent1"/>
                </a:solidFill>
              </a:defRPr>
            </a:lvl5pPr>
          </a:lstStyle>
          <a:p>
            <a:pPr lvl="0"/>
            <a:r>
              <a:rPr lang="en-US" dirty="0"/>
              <a:t>Slide Title</a:t>
            </a:r>
          </a:p>
        </p:txBody>
      </p:sp>
      <p:sp>
        <p:nvSpPr>
          <p:cNvPr id="36" name="Text Placeholder 20">
            <a:extLst>
              <a:ext uri="{FF2B5EF4-FFF2-40B4-BE49-F238E27FC236}">
                <a16:creationId xmlns:a16="http://schemas.microsoft.com/office/drawing/2014/main" id="{86365FAF-090B-F340-82CC-CF04A4BB2410}"/>
              </a:ext>
            </a:extLst>
          </p:cNvPr>
          <p:cNvSpPr>
            <a:spLocks noGrp="1"/>
          </p:cNvSpPr>
          <p:nvPr>
            <p:ph type="body" sz="quarter" idx="14" hasCustomPrompt="1"/>
          </p:nvPr>
        </p:nvSpPr>
        <p:spPr>
          <a:xfrm>
            <a:off x="2133600" y="1752600"/>
            <a:ext cx="3802359" cy="1847850"/>
          </a:xfrm>
          <a:prstGeom prst="rect">
            <a:avLst/>
          </a:prstGeom>
        </p:spPr>
        <p:txBody>
          <a:bodyPr/>
          <a:lstStyle>
            <a:lvl1pPr marL="0" marR="0" indent="0" algn="l" defTabSz="457189" rtl="0" eaLnBrk="1" fontAlgn="base" latinLnBrk="0" hangingPunct="1">
              <a:lnSpc>
                <a:spcPct val="100000"/>
              </a:lnSpc>
              <a:spcBef>
                <a:spcPts val="1600"/>
              </a:spcBef>
              <a:spcAft>
                <a:spcPct val="0"/>
              </a:spcAft>
              <a:buClrTx/>
              <a:buSzPct val="90000"/>
              <a:buFontTx/>
              <a:buNone/>
              <a:tabLst/>
              <a:defRPr lang="en-US" sz="2400" b="0" i="0">
                <a:solidFill>
                  <a:schemeClr val="accent5"/>
                </a:solidFill>
                <a:effectLst/>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marL="0" marR="0" lvl="0" indent="0" algn="l" defTabSz="457189" rtl="0" eaLnBrk="1" fontAlgn="base" latinLnBrk="0" hangingPunct="1">
              <a:lnSpc>
                <a:spcPct val="100000"/>
              </a:lnSpc>
              <a:spcBef>
                <a:spcPts val="1600"/>
              </a:spcBef>
              <a:spcAft>
                <a:spcPct val="0"/>
              </a:spcAft>
              <a:buClrTx/>
              <a:buSzPct val="90000"/>
              <a:buFontTx/>
              <a:buNone/>
              <a:tabLst/>
              <a:defRPr/>
            </a:pPr>
            <a:r>
              <a:rPr lang="en-US" dirty="0"/>
              <a:t>Body copy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25" name="Text Placeholder 20">
            <a:extLst>
              <a:ext uri="{FF2B5EF4-FFF2-40B4-BE49-F238E27FC236}">
                <a16:creationId xmlns:a16="http://schemas.microsoft.com/office/drawing/2014/main" id="{D747EB5A-3545-F049-87C6-AFE5889CBA73}"/>
              </a:ext>
            </a:extLst>
          </p:cNvPr>
          <p:cNvSpPr>
            <a:spLocks noGrp="1"/>
          </p:cNvSpPr>
          <p:nvPr>
            <p:ph type="body" sz="quarter" idx="15" hasCustomPrompt="1"/>
          </p:nvPr>
        </p:nvSpPr>
        <p:spPr>
          <a:xfrm>
            <a:off x="6316959" y="1752600"/>
            <a:ext cx="3802359" cy="1847850"/>
          </a:xfrm>
          <a:prstGeom prst="rect">
            <a:avLst/>
          </a:prstGeom>
        </p:spPr>
        <p:txBody>
          <a:bodyPr/>
          <a:lstStyle>
            <a:lvl1pPr marL="0" marR="0" indent="0" algn="l" defTabSz="457189" rtl="0" eaLnBrk="1" fontAlgn="base" latinLnBrk="0" hangingPunct="1">
              <a:lnSpc>
                <a:spcPct val="100000"/>
              </a:lnSpc>
              <a:spcBef>
                <a:spcPts val="1600"/>
              </a:spcBef>
              <a:spcAft>
                <a:spcPct val="0"/>
              </a:spcAft>
              <a:buClrTx/>
              <a:buSzPct val="90000"/>
              <a:buFontTx/>
              <a:buNone/>
              <a:tabLst/>
              <a:defRPr lang="en-US" sz="2400" b="0" i="0">
                <a:solidFill>
                  <a:schemeClr val="accent5"/>
                </a:solidFill>
                <a:effectLst/>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marL="0" marR="0" lvl="0" indent="0" algn="l" defTabSz="457189" rtl="0" eaLnBrk="1" fontAlgn="base" latinLnBrk="0" hangingPunct="1">
              <a:lnSpc>
                <a:spcPct val="100000"/>
              </a:lnSpc>
              <a:spcBef>
                <a:spcPts val="1600"/>
              </a:spcBef>
              <a:spcAft>
                <a:spcPct val="0"/>
              </a:spcAft>
              <a:buClrTx/>
              <a:buSzPct val="90000"/>
              <a:buFontTx/>
              <a:buNone/>
              <a:tabLst/>
              <a:defRPr/>
            </a:pPr>
            <a:r>
              <a:rPr lang="en-US" dirty="0"/>
              <a:t>Body copy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26" name="Text Placeholder 20">
            <a:extLst>
              <a:ext uri="{FF2B5EF4-FFF2-40B4-BE49-F238E27FC236}">
                <a16:creationId xmlns:a16="http://schemas.microsoft.com/office/drawing/2014/main" id="{60049ABA-DF3B-B242-813C-1A2D0EBE63D2}"/>
              </a:ext>
            </a:extLst>
          </p:cNvPr>
          <p:cNvSpPr>
            <a:spLocks noGrp="1"/>
          </p:cNvSpPr>
          <p:nvPr>
            <p:ph type="body" sz="quarter" idx="16" hasCustomPrompt="1"/>
          </p:nvPr>
        </p:nvSpPr>
        <p:spPr>
          <a:xfrm>
            <a:off x="2133600" y="3861554"/>
            <a:ext cx="3802359" cy="1847850"/>
          </a:xfrm>
          <a:prstGeom prst="rect">
            <a:avLst/>
          </a:prstGeom>
        </p:spPr>
        <p:txBody>
          <a:bodyPr/>
          <a:lstStyle>
            <a:lvl1pPr marL="0" marR="0" indent="0" algn="l" defTabSz="457189" rtl="0" eaLnBrk="1" fontAlgn="base" latinLnBrk="0" hangingPunct="1">
              <a:lnSpc>
                <a:spcPct val="100000"/>
              </a:lnSpc>
              <a:spcBef>
                <a:spcPts val="1600"/>
              </a:spcBef>
              <a:spcAft>
                <a:spcPct val="0"/>
              </a:spcAft>
              <a:buClrTx/>
              <a:buSzPct val="90000"/>
              <a:buFontTx/>
              <a:buNone/>
              <a:tabLst/>
              <a:defRPr lang="en-US" sz="2400" b="0" i="0">
                <a:solidFill>
                  <a:schemeClr val="accent5"/>
                </a:solidFill>
                <a:effectLst/>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marL="0" marR="0" lvl="0" indent="0" algn="l" defTabSz="457189" rtl="0" eaLnBrk="1" fontAlgn="base" latinLnBrk="0" hangingPunct="1">
              <a:lnSpc>
                <a:spcPct val="100000"/>
              </a:lnSpc>
              <a:spcBef>
                <a:spcPts val="1600"/>
              </a:spcBef>
              <a:spcAft>
                <a:spcPct val="0"/>
              </a:spcAft>
              <a:buClrTx/>
              <a:buSzPct val="90000"/>
              <a:buFontTx/>
              <a:buNone/>
              <a:tabLst/>
              <a:defRPr/>
            </a:pPr>
            <a:r>
              <a:rPr lang="en-US" dirty="0"/>
              <a:t>Body copy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27" name="Text Placeholder 20">
            <a:extLst>
              <a:ext uri="{FF2B5EF4-FFF2-40B4-BE49-F238E27FC236}">
                <a16:creationId xmlns:a16="http://schemas.microsoft.com/office/drawing/2014/main" id="{A19662FB-DD2D-5949-A40B-AA245EE45EF0}"/>
              </a:ext>
            </a:extLst>
          </p:cNvPr>
          <p:cNvSpPr>
            <a:spLocks noGrp="1"/>
          </p:cNvSpPr>
          <p:nvPr>
            <p:ph type="body" sz="quarter" idx="17" hasCustomPrompt="1"/>
          </p:nvPr>
        </p:nvSpPr>
        <p:spPr>
          <a:xfrm>
            <a:off x="6316959" y="3861554"/>
            <a:ext cx="3802359" cy="1847850"/>
          </a:xfrm>
          <a:prstGeom prst="rect">
            <a:avLst/>
          </a:prstGeom>
        </p:spPr>
        <p:txBody>
          <a:bodyPr/>
          <a:lstStyle>
            <a:lvl1pPr marL="0" marR="0" indent="0" algn="l" defTabSz="457189" rtl="0" eaLnBrk="1" fontAlgn="base" latinLnBrk="0" hangingPunct="1">
              <a:lnSpc>
                <a:spcPct val="100000"/>
              </a:lnSpc>
              <a:spcBef>
                <a:spcPts val="1600"/>
              </a:spcBef>
              <a:spcAft>
                <a:spcPct val="0"/>
              </a:spcAft>
              <a:buClrTx/>
              <a:buSzPct val="90000"/>
              <a:buFontTx/>
              <a:buNone/>
              <a:tabLst/>
              <a:defRPr lang="en-US" sz="2400" b="0" i="0">
                <a:solidFill>
                  <a:schemeClr val="accent5"/>
                </a:solidFill>
                <a:effectLst/>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marL="0" marR="0" lvl="0" indent="0" algn="l" defTabSz="457189" rtl="0" eaLnBrk="1" fontAlgn="base" latinLnBrk="0" hangingPunct="1">
              <a:lnSpc>
                <a:spcPct val="100000"/>
              </a:lnSpc>
              <a:spcBef>
                <a:spcPts val="1600"/>
              </a:spcBef>
              <a:spcAft>
                <a:spcPct val="0"/>
              </a:spcAft>
              <a:buClrTx/>
              <a:buSzPct val="90000"/>
              <a:buFontTx/>
              <a:buNone/>
              <a:tabLst/>
              <a:defRPr/>
            </a:pPr>
            <a:r>
              <a:rPr lang="en-US" dirty="0"/>
              <a:t>Body copy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17" name="Rectangle 16">
            <a:extLst>
              <a:ext uri="{FF2B5EF4-FFF2-40B4-BE49-F238E27FC236}">
                <a16:creationId xmlns:a16="http://schemas.microsoft.com/office/drawing/2014/main" id="{D284023A-37E9-8F4D-8CA8-91BA4CD42F58}"/>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18" name="Picture 17">
            <a:extLst>
              <a:ext uri="{FF2B5EF4-FFF2-40B4-BE49-F238E27FC236}">
                <a16:creationId xmlns:a16="http://schemas.microsoft.com/office/drawing/2014/main" id="{9138DE98-C22B-CB47-A178-AE5D9286DAB0}"/>
              </a:ext>
            </a:extLst>
          </p:cNvPr>
          <p:cNvPicPr>
            <a:picLocks noChangeAspect="1"/>
          </p:cNvPicPr>
          <p:nvPr userDrawn="1"/>
        </p:nvPicPr>
        <p:blipFill>
          <a:blip r:embed="rId2"/>
          <a:stretch>
            <a:fillRect/>
          </a:stretch>
        </p:blipFill>
        <p:spPr>
          <a:xfrm>
            <a:off x="11382934" y="6583022"/>
            <a:ext cx="531043" cy="210413"/>
          </a:xfrm>
          <a:prstGeom prst="rect">
            <a:avLst/>
          </a:prstGeom>
        </p:spPr>
      </p:pic>
      <p:pic>
        <p:nvPicPr>
          <p:cNvPr id="9" name="Picture 8">
            <a:extLst>
              <a:ext uri="{FF2B5EF4-FFF2-40B4-BE49-F238E27FC236}">
                <a16:creationId xmlns:a16="http://schemas.microsoft.com/office/drawing/2014/main" id="{A717DDA9-8486-2E49-9540-C1083CB6B24E}"/>
              </a:ext>
            </a:extLst>
          </p:cNvPr>
          <p:cNvPicPr>
            <a:picLocks noChangeAspect="1"/>
          </p:cNvPicPr>
          <p:nvPr userDrawn="1"/>
        </p:nvPicPr>
        <p:blipFill>
          <a:blip r:embed="rId3"/>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4090878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Icon Slide_Opt 1">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51B3D2CE-7BB0-DE47-8934-9E1825F5C110}"/>
              </a:ext>
            </a:extLst>
          </p:cNvPr>
          <p:cNvSpPr/>
          <p:nvPr userDrawn="1"/>
        </p:nvSpPr>
        <p:spPr>
          <a:xfrm>
            <a:off x="1193042" y="1295400"/>
            <a:ext cx="3048000" cy="3048000"/>
          </a:xfrm>
          <a:prstGeom prst="ellipse">
            <a:avLst/>
          </a:prstGeom>
          <a:gradFill>
            <a:gsLst>
              <a:gs pos="99000">
                <a:schemeClr val="accent4"/>
              </a:gs>
              <a:gs pos="5000">
                <a:schemeClr val="accent6"/>
              </a:gs>
            </a:gsLst>
            <a:lin ang="19200000" scaled="0"/>
          </a:gradFill>
        </p:spPr>
        <p:txBody>
          <a:bodyPr wrap="square" rtlCol="0" anchor="ctr">
            <a:spAutoFit/>
          </a:bodyPr>
          <a:lstStyle/>
          <a:p>
            <a:pPr algn="ctr">
              <a:lnSpc>
                <a:spcPct val="90000"/>
              </a:lnSpc>
            </a:pPr>
            <a:endParaRPr lang="en-US" sz="2800" dirty="0">
              <a:solidFill>
                <a:schemeClr val="bg1"/>
              </a:solidFill>
            </a:endParaRPr>
          </a:p>
        </p:txBody>
      </p:sp>
      <p:sp>
        <p:nvSpPr>
          <p:cNvPr id="14" name="Content Placeholder 13">
            <a:extLst>
              <a:ext uri="{FF2B5EF4-FFF2-40B4-BE49-F238E27FC236}">
                <a16:creationId xmlns:a16="http://schemas.microsoft.com/office/drawing/2014/main" id="{B16A1F9B-047E-AA40-BDE4-4E7A45F7B037}"/>
              </a:ext>
            </a:extLst>
          </p:cNvPr>
          <p:cNvSpPr>
            <a:spLocks noGrp="1"/>
          </p:cNvSpPr>
          <p:nvPr>
            <p:ph sz="quarter" idx="10" hasCustomPrompt="1"/>
          </p:nvPr>
        </p:nvSpPr>
        <p:spPr>
          <a:xfrm>
            <a:off x="1440692" y="1506220"/>
            <a:ext cx="2552700" cy="2552700"/>
          </a:xfrm>
          <a:prstGeom prst="rect">
            <a:avLst/>
          </a:prstGeom>
        </p:spPr>
        <p:txBody>
          <a:bodyPr anchor="ctr"/>
          <a:lstStyle>
            <a:lvl1pPr marL="0" indent="0" algn="ctr">
              <a:buFontTx/>
              <a:buNone/>
              <a:defRPr b="1">
                <a:solidFill>
                  <a:schemeClr val="bg1"/>
                </a:solidFill>
              </a:defRPr>
            </a:lvl1pPr>
          </a:lstStyle>
          <a:p>
            <a:pPr lvl="0"/>
            <a:r>
              <a:rPr lang="en-US" dirty="0"/>
              <a:t>Copy and Paste Icon from Reverse Icon Library Here (in the Appendix)</a:t>
            </a:r>
          </a:p>
        </p:txBody>
      </p:sp>
      <p:sp>
        <p:nvSpPr>
          <p:cNvPr id="21" name="Text Placeholder 16">
            <a:extLst>
              <a:ext uri="{FF2B5EF4-FFF2-40B4-BE49-F238E27FC236}">
                <a16:creationId xmlns:a16="http://schemas.microsoft.com/office/drawing/2014/main" id="{0C809F36-7AEA-3549-A639-7BB16C182796}"/>
              </a:ext>
            </a:extLst>
          </p:cNvPr>
          <p:cNvSpPr>
            <a:spLocks noGrp="1"/>
          </p:cNvSpPr>
          <p:nvPr>
            <p:ph type="body" sz="quarter" idx="11" hasCustomPrompt="1"/>
          </p:nvPr>
        </p:nvSpPr>
        <p:spPr>
          <a:xfrm>
            <a:off x="5511772" y="1491664"/>
            <a:ext cx="5645150" cy="1066800"/>
          </a:xfrm>
          <a:prstGeom prst="rect">
            <a:avLst/>
          </a:prstGeom>
        </p:spPr>
        <p:txBody>
          <a:bodyPr/>
          <a:lstStyle>
            <a:lvl1pPr marL="0" indent="0">
              <a:buFontTx/>
              <a:buNone/>
              <a:defRPr sz="3000" b="1">
                <a:solidFill>
                  <a:schemeClr val="bg1"/>
                </a:solidFill>
              </a:defRPr>
            </a:lvl1pPr>
            <a:lvl2pPr marL="243834" indent="0">
              <a:buFontTx/>
              <a:buNone/>
              <a:defRPr sz="2400" b="1">
                <a:solidFill>
                  <a:schemeClr val="accent1"/>
                </a:solidFill>
              </a:defRPr>
            </a:lvl2pPr>
            <a:lvl3pPr marL="487668" indent="0">
              <a:buFontTx/>
              <a:buNone/>
              <a:defRPr sz="2400" b="1">
                <a:solidFill>
                  <a:schemeClr val="accent1"/>
                </a:solidFill>
              </a:defRPr>
            </a:lvl3pPr>
            <a:lvl4pPr marL="731502" indent="0">
              <a:buFontTx/>
              <a:buNone/>
              <a:defRPr sz="2400" b="1">
                <a:solidFill>
                  <a:schemeClr val="accent1"/>
                </a:solidFill>
              </a:defRPr>
            </a:lvl4pPr>
            <a:lvl5pPr marL="975336" indent="0">
              <a:buFontTx/>
              <a:buNone/>
              <a:defRPr sz="2400" b="1">
                <a:solidFill>
                  <a:schemeClr val="accent1"/>
                </a:solidFill>
              </a:defRPr>
            </a:lvl5pPr>
          </a:lstStyle>
          <a:p>
            <a:pPr lvl="0"/>
            <a:r>
              <a:rPr lang="en-US" dirty="0"/>
              <a:t>Slide Title</a:t>
            </a:r>
          </a:p>
        </p:txBody>
      </p:sp>
      <p:sp>
        <p:nvSpPr>
          <p:cNvPr id="22" name="Text Placeholder 20">
            <a:extLst>
              <a:ext uri="{FF2B5EF4-FFF2-40B4-BE49-F238E27FC236}">
                <a16:creationId xmlns:a16="http://schemas.microsoft.com/office/drawing/2014/main" id="{2347A55B-A616-BB48-8536-0CE13970714C}"/>
              </a:ext>
            </a:extLst>
          </p:cNvPr>
          <p:cNvSpPr>
            <a:spLocks noGrp="1"/>
          </p:cNvSpPr>
          <p:nvPr>
            <p:ph type="body" sz="quarter" idx="14" hasCustomPrompt="1"/>
          </p:nvPr>
        </p:nvSpPr>
        <p:spPr>
          <a:xfrm>
            <a:off x="5486400" y="2712883"/>
            <a:ext cx="5670550" cy="2514600"/>
          </a:xfrm>
          <a:prstGeom prst="rect">
            <a:avLst/>
          </a:prstGeom>
        </p:spPr>
        <p:txBody>
          <a:bodyPr/>
          <a:lstStyle>
            <a:lvl1pPr marL="0" indent="0" algn="l">
              <a:buFontTx/>
              <a:buNone/>
              <a:defRPr sz="2400">
                <a:solidFill>
                  <a:schemeClr val="accent5"/>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Body copy here. If Slide Title fits in one line then move this text block up to be closer to the Title.</a:t>
            </a:r>
          </a:p>
        </p:txBody>
      </p:sp>
      <p:sp>
        <p:nvSpPr>
          <p:cNvPr id="17" name="Rectangle 16">
            <a:extLst>
              <a:ext uri="{FF2B5EF4-FFF2-40B4-BE49-F238E27FC236}">
                <a16:creationId xmlns:a16="http://schemas.microsoft.com/office/drawing/2014/main" id="{6EC03C6B-0EED-894E-91E3-FA6F5669C6E8}"/>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18" name="Picture 17">
            <a:extLst>
              <a:ext uri="{FF2B5EF4-FFF2-40B4-BE49-F238E27FC236}">
                <a16:creationId xmlns:a16="http://schemas.microsoft.com/office/drawing/2014/main" id="{8508E49F-5661-9A4B-878D-176520AB837F}"/>
              </a:ext>
            </a:extLst>
          </p:cNvPr>
          <p:cNvPicPr>
            <a:picLocks noChangeAspect="1"/>
          </p:cNvPicPr>
          <p:nvPr userDrawn="1"/>
        </p:nvPicPr>
        <p:blipFill>
          <a:blip r:embed="rId2"/>
          <a:stretch>
            <a:fillRect/>
          </a:stretch>
        </p:blipFill>
        <p:spPr>
          <a:xfrm>
            <a:off x="11382934" y="6583022"/>
            <a:ext cx="531043" cy="210413"/>
          </a:xfrm>
          <a:prstGeom prst="rect">
            <a:avLst/>
          </a:prstGeom>
        </p:spPr>
      </p:pic>
      <p:pic>
        <p:nvPicPr>
          <p:cNvPr id="8" name="Picture 7">
            <a:extLst>
              <a:ext uri="{FF2B5EF4-FFF2-40B4-BE49-F238E27FC236}">
                <a16:creationId xmlns:a16="http://schemas.microsoft.com/office/drawing/2014/main" id="{4D188071-B0C1-CB44-BB00-6D7D6AA71552}"/>
              </a:ext>
            </a:extLst>
          </p:cNvPr>
          <p:cNvPicPr>
            <a:picLocks noChangeAspect="1"/>
          </p:cNvPicPr>
          <p:nvPr userDrawn="1"/>
        </p:nvPicPr>
        <p:blipFill>
          <a:blip r:embed="rId3"/>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1137727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Icon Slide_Opt 2">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14" name="Content Placeholder 13">
            <a:extLst>
              <a:ext uri="{FF2B5EF4-FFF2-40B4-BE49-F238E27FC236}">
                <a16:creationId xmlns:a16="http://schemas.microsoft.com/office/drawing/2014/main" id="{B16A1F9B-047E-AA40-BDE4-4E7A45F7B037}"/>
              </a:ext>
            </a:extLst>
          </p:cNvPr>
          <p:cNvSpPr>
            <a:spLocks noGrp="1"/>
          </p:cNvSpPr>
          <p:nvPr>
            <p:ph sz="quarter" idx="10" hasCustomPrompt="1"/>
          </p:nvPr>
        </p:nvSpPr>
        <p:spPr>
          <a:xfrm>
            <a:off x="1676400" y="1524000"/>
            <a:ext cx="2552700" cy="2552700"/>
          </a:xfrm>
          <a:prstGeom prst="rect">
            <a:avLst/>
          </a:prstGeom>
        </p:spPr>
        <p:txBody>
          <a:bodyPr anchor="ctr"/>
          <a:lstStyle>
            <a:lvl1pPr marL="0" indent="0" algn="ctr">
              <a:buFontTx/>
              <a:buNone/>
              <a:defRPr b="1">
                <a:solidFill>
                  <a:schemeClr val="bg1"/>
                </a:solidFill>
              </a:defRPr>
            </a:lvl1pPr>
          </a:lstStyle>
          <a:p>
            <a:pPr lvl="0"/>
            <a:r>
              <a:rPr lang="en-US" dirty="0"/>
              <a:t>Copy and Paste Icon from Standard Icon Library Here (in the Appendix)</a:t>
            </a:r>
          </a:p>
        </p:txBody>
      </p:sp>
      <p:sp>
        <p:nvSpPr>
          <p:cNvPr id="22" name="Text Placeholder 20">
            <a:extLst>
              <a:ext uri="{FF2B5EF4-FFF2-40B4-BE49-F238E27FC236}">
                <a16:creationId xmlns:a16="http://schemas.microsoft.com/office/drawing/2014/main" id="{2347A55B-A616-BB48-8536-0CE13970714C}"/>
              </a:ext>
            </a:extLst>
          </p:cNvPr>
          <p:cNvSpPr>
            <a:spLocks noGrp="1"/>
          </p:cNvSpPr>
          <p:nvPr>
            <p:ph type="body" sz="quarter" idx="14" hasCustomPrompt="1"/>
          </p:nvPr>
        </p:nvSpPr>
        <p:spPr>
          <a:xfrm>
            <a:off x="1651000" y="4086860"/>
            <a:ext cx="2578100" cy="1551940"/>
          </a:xfrm>
          <a:prstGeom prst="rect">
            <a:avLst/>
          </a:prstGeom>
        </p:spPr>
        <p:txBody>
          <a:bodyPr/>
          <a:lstStyle>
            <a:lvl1pPr marL="0" indent="0" algn="ctr">
              <a:buFontTx/>
              <a:buNone/>
              <a:defRPr sz="2200">
                <a:solidFill>
                  <a:schemeClr val="accent5"/>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Body copy here</a:t>
            </a:r>
          </a:p>
        </p:txBody>
      </p:sp>
      <p:sp>
        <p:nvSpPr>
          <p:cNvPr id="18" name="Content Placeholder 13">
            <a:extLst>
              <a:ext uri="{FF2B5EF4-FFF2-40B4-BE49-F238E27FC236}">
                <a16:creationId xmlns:a16="http://schemas.microsoft.com/office/drawing/2014/main" id="{F9D42D2C-AAD2-C648-8037-1F6AA6938A33}"/>
              </a:ext>
            </a:extLst>
          </p:cNvPr>
          <p:cNvSpPr>
            <a:spLocks noGrp="1"/>
          </p:cNvSpPr>
          <p:nvPr>
            <p:ph sz="quarter" idx="15" hasCustomPrompt="1"/>
          </p:nvPr>
        </p:nvSpPr>
        <p:spPr>
          <a:xfrm>
            <a:off x="4895850" y="1524000"/>
            <a:ext cx="2552700" cy="2552700"/>
          </a:xfrm>
          <a:prstGeom prst="rect">
            <a:avLst/>
          </a:prstGeom>
        </p:spPr>
        <p:txBody>
          <a:bodyPr anchor="ctr"/>
          <a:lstStyle>
            <a:lvl1pPr marL="0" indent="0" algn="ctr">
              <a:buFontTx/>
              <a:buNone/>
              <a:defRPr b="1">
                <a:solidFill>
                  <a:schemeClr val="bg1"/>
                </a:solidFill>
              </a:defRPr>
            </a:lvl1pPr>
          </a:lstStyle>
          <a:p>
            <a:pPr lvl="0"/>
            <a:r>
              <a:rPr lang="en-US" dirty="0"/>
              <a:t>Copy and Paste Icon from Standard Icon Library Here (in the Appendix)</a:t>
            </a:r>
          </a:p>
        </p:txBody>
      </p:sp>
      <p:sp>
        <p:nvSpPr>
          <p:cNvPr id="19" name="Content Placeholder 13">
            <a:extLst>
              <a:ext uri="{FF2B5EF4-FFF2-40B4-BE49-F238E27FC236}">
                <a16:creationId xmlns:a16="http://schemas.microsoft.com/office/drawing/2014/main" id="{66C600F3-57C0-5B4F-916F-CDB137D7357F}"/>
              </a:ext>
            </a:extLst>
          </p:cNvPr>
          <p:cNvSpPr>
            <a:spLocks noGrp="1"/>
          </p:cNvSpPr>
          <p:nvPr>
            <p:ph sz="quarter" idx="16" hasCustomPrompt="1"/>
          </p:nvPr>
        </p:nvSpPr>
        <p:spPr>
          <a:xfrm>
            <a:off x="8064500" y="1524000"/>
            <a:ext cx="2552700" cy="2552700"/>
          </a:xfrm>
          <a:prstGeom prst="rect">
            <a:avLst/>
          </a:prstGeom>
        </p:spPr>
        <p:txBody>
          <a:bodyPr anchor="ctr"/>
          <a:lstStyle>
            <a:lvl1pPr marL="0" indent="0" algn="ctr">
              <a:buFontTx/>
              <a:buNone/>
              <a:defRPr b="1">
                <a:solidFill>
                  <a:schemeClr val="bg1"/>
                </a:solidFill>
              </a:defRPr>
            </a:lvl1pPr>
          </a:lstStyle>
          <a:p>
            <a:pPr lvl="0"/>
            <a:r>
              <a:rPr lang="en-US" dirty="0"/>
              <a:t>Copy and Paste Icon from Standard Icon Library Here (in the Appendix)</a:t>
            </a:r>
          </a:p>
        </p:txBody>
      </p:sp>
      <p:sp>
        <p:nvSpPr>
          <p:cNvPr id="20" name="Text Placeholder 20">
            <a:extLst>
              <a:ext uri="{FF2B5EF4-FFF2-40B4-BE49-F238E27FC236}">
                <a16:creationId xmlns:a16="http://schemas.microsoft.com/office/drawing/2014/main" id="{9C2875E2-D7A3-9D4C-9D14-9AF818668EB9}"/>
              </a:ext>
            </a:extLst>
          </p:cNvPr>
          <p:cNvSpPr>
            <a:spLocks noGrp="1"/>
          </p:cNvSpPr>
          <p:nvPr>
            <p:ph type="body" sz="quarter" idx="17" hasCustomPrompt="1"/>
          </p:nvPr>
        </p:nvSpPr>
        <p:spPr>
          <a:xfrm>
            <a:off x="8064500" y="4086860"/>
            <a:ext cx="2578100" cy="1551940"/>
          </a:xfrm>
          <a:prstGeom prst="rect">
            <a:avLst/>
          </a:prstGeom>
        </p:spPr>
        <p:txBody>
          <a:bodyPr/>
          <a:lstStyle>
            <a:lvl1pPr marL="0" indent="0" algn="ctr">
              <a:buFontTx/>
              <a:buNone/>
              <a:defRPr sz="2200">
                <a:solidFill>
                  <a:schemeClr val="accent5"/>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Body copy here</a:t>
            </a:r>
          </a:p>
        </p:txBody>
      </p:sp>
      <p:sp>
        <p:nvSpPr>
          <p:cNvPr id="23" name="Text Placeholder 20">
            <a:extLst>
              <a:ext uri="{FF2B5EF4-FFF2-40B4-BE49-F238E27FC236}">
                <a16:creationId xmlns:a16="http://schemas.microsoft.com/office/drawing/2014/main" id="{D842635B-260A-F74F-98A1-6B9C440E1588}"/>
              </a:ext>
            </a:extLst>
          </p:cNvPr>
          <p:cNvSpPr>
            <a:spLocks noGrp="1"/>
          </p:cNvSpPr>
          <p:nvPr>
            <p:ph type="body" sz="quarter" idx="18" hasCustomPrompt="1"/>
          </p:nvPr>
        </p:nvSpPr>
        <p:spPr>
          <a:xfrm>
            <a:off x="4881880" y="4086860"/>
            <a:ext cx="2578100" cy="1551940"/>
          </a:xfrm>
          <a:prstGeom prst="rect">
            <a:avLst/>
          </a:prstGeom>
        </p:spPr>
        <p:txBody>
          <a:bodyPr/>
          <a:lstStyle>
            <a:lvl1pPr marL="0" indent="0" algn="ctr">
              <a:buFontTx/>
              <a:buNone/>
              <a:defRPr sz="2200">
                <a:solidFill>
                  <a:schemeClr val="accent5"/>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Body copy here</a:t>
            </a:r>
          </a:p>
        </p:txBody>
      </p:sp>
      <p:sp>
        <p:nvSpPr>
          <p:cNvPr id="24" name="Text Placeholder 16">
            <a:extLst>
              <a:ext uri="{FF2B5EF4-FFF2-40B4-BE49-F238E27FC236}">
                <a16:creationId xmlns:a16="http://schemas.microsoft.com/office/drawing/2014/main" id="{4B5276B4-AA94-C64A-9190-B2A8EA3969F2}"/>
              </a:ext>
            </a:extLst>
          </p:cNvPr>
          <p:cNvSpPr>
            <a:spLocks noGrp="1"/>
          </p:cNvSpPr>
          <p:nvPr>
            <p:ph type="body" sz="quarter" idx="11" hasCustomPrompt="1"/>
          </p:nvPr>
        </p:nvSpPr>
        <p:spPr>
          <a:xfrm>
            <a:off x="845841" y="519910"/>
            <a:ext cx="10507960" cy="1076960"/>
          </a:xfrm>
          <a:prstGeom prst="rect">
            <a:avLst/>
          </a:prstGeom>
        </p:spPr>
        <p:txBody>
          <a:bodyPr/>
          <a:lstStyle>
            <a:lvl1pPr marL="0" indent="0">
              <a:buFontTx/>
              <a:buNone/>
              <a:defRPr sz="3000" b="1">
                <a:solidFill>
                  <a:schemeClr val="bg1"/>
                </a:solidFill>
              </a:defRPr>
            </a:lvl1pPr>
            <a:lvl2pPr marL="243834" indent="0">
              <a:buFontTx/>
              <a:buNone/>
              <a:defRPr sz="2400" b="1">
                <a:solidFill>
                  <a:schemeClr val="accent1"/>
                </a:solidFill>
              </a:defRPr>
            </a:lvl2pPr>
            <a:lvl3pPr marL="487668" indent="0">
              <a:buFontTx/>
              <a:buNone/>
              <a:defRPr sz="2400" b="1">
                <a:solidFill>
                  <a:schemeClr val="accent1"/>
                </a:solidFill>
              </a:defRPr>
            </a:lvl3pPr>
            <a:lvl4pPr marL="731502" indent="0">
              <a:buFontTx/>
              <a:buNone/>
              <a:defRPr sz="2400" b="1">
                <a:solidFill>
                  <a:schemeClr val="accent1"/>
                </a:solidFill>
              </a:defRPr>
            </a:lvl4pPr>
            <a:lvl5pPr marL="975336" indent="0">
              <a:buFontTx/>
              <a:buNone/>
              <a:defRPr sz="2400" b="1">
                <a:solidFill>
                  <a:schemeClr val="accent1"/>
                </a:solidFill>
              </a:defRPr>
            </a:lvl5pPr>
          </a:lstStyle>
          <a:p>
            <a:pPr lvl="0"/>
            <a:r>
              <a:rPr lang="en-US" dirty="0"/>
              <a:t>Slide Title</a:t>
            </a:r>
          </a:p>
        </p:txBody>
      </p:sp>
      <p:sp>
        <p:nvSpPr>
          <p:cNvPr id="21" name="Rectangle 20">
            <a:extLst>
              <a:ext uri="{FF2B5EF4-FFF2-40B4-BE49-F238E27FC236}">
                <a16:creationId xmlns:a16="http://schemas.microsoft.com/office/drawing/2014/main" id="{3320DACC-7B7B-6143-B396-2B76C4748E53}"/>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25" name="Picture 24">
            <a:extLst>
              <a:ext uri="{FF2B5EF4-FFF2-40B4-BE49-F238E27FC236}">
                <a16:creationId xmlns:a16="http://schemas.microsoft.com/office/drawing/2014/main" id="{B8B0AF4C-B929-E844-B047-459D2CCF3574}"/>
              </a:ext>
            </a:extLst>
          </p:cNvPr>
          <p:cNvPicPr>
            <a:picLocks noChangeAspect="1"/>
          </p:cNvPicPr>
          <p:nvPr userDrawn="1"/>
        </p:nvPicPr>
        <p:blipFill>
          <a:blip r:embed="rId2"/>
          <a:stretch>
            <a:fillRect/>
          </a:stretch>
        </p:blipFill>
        <p:spPr>
          <a:xfrm>
            <a:off x="11382934" y="6583022"/>
            <a:ext cx="531043" cy="210413"/>
          </a:xfrm>
          <a:prstGeom prst="rect">
            <a:avLst/>
          </a:prstGeom>
        </p:spPr>
      </p:pic>
      <p:pic>
        <p:nvPicPr>
          <p:cNvPr id="11" name="Picture 10">
            <a:extLst>
              <a:ext uri="{FF2B5EF4-FFF2-40B4-BE49-F238E27FC236}">
                <a16:creationId xmlns:a16="http://schemas.microsoft.com/office/drawing/2014/main" id="{8C9356AD-9A21-9B46-9ADB-78071860E226}"/>
              </a:ext>
            </a:extLst>
          </p:cNvPr>
          <p:cNvPicPr>
            <a:picLocks noChangeAspect="1"/>
          </p:cNvPicPr>
          <p:nvPr userDrawn="1"/>
        </p:nvPicPr>
        <p:blipFill>
          <a:blip r:embed="rId3"/>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1110543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Icon Slide_Opt 3">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19" name="Content Placeholder 13">
            <a:extLst>
              <a:ext uri="{FF2B5EF4-FFF2-40B4-BE49-F238E27FC236}">
                <a16:creationId xmlns:a16="http://schemas.microsoft.com/office/drawing/2014/main" id="{66C600F3-57C0-5B4F-916F-CDB137D7357F}"/>
              </a:ext>
            </a:extLst>
          </p:cNvPr>
          <p:cNvSpPr>
            <a:spLocks noGrp="1"/>
          </p:cNvSpPr>
          <p:nvPr>
            <p:ph sz="quarter" idx="16" hasCustomPrompt="1"/>
          </p:nvPr>
        </p:nvSpPr>
        <p:spPr>
          <a:xfrm>
            <a:off x="8077200" y="1338979"/>
            <a:ext cx="2552700" cy="2552700"/>
          </a:xfrm>
          <a:prstGeom prst="rect">
            <a:avLst/>
          </a:prstGeom>
        </p:spPr>
        <p:txBody>
          <a:bodyPr anchor="ctr"/>
          <a:lstStyle>
            <a:lvl1pPr marL="0" indent="0" algn="ctr">
              <a:buFontTx/>
              <a:buNone/>
              <a:defRPr b="1">
                <a:solidFill>
                  <a:schemeClr val="bg1"/>
                </a:solidFill>
              </a:defRPr>
            </a:lvl1pPr>
          </a:lstStyle>
          <a:p>
            <a:pPr lvl="0"/>
            <a:r>
              <a:rPr lang="en-US" dirty="0"/>
              <a:t>Copy and Paste Icon from Standard Icon Library Here (in the Appendix)</a:t>
            </a:r>
          </a:p>
        </p:txBody>
      </p:sp>
      <p:sp>
        <p:nvSpPr>
          <p:cNvPr id="21" name="Text Placeholder 20">
            <a:extLst>
              <a:ext uri="{FF2B5EF4-FFF2-40B4-BE49-F238E27FC236}">
                <a16:creationId xmlns:a16="http://schemas.microsoft.com/office/drawing/2014/main" id="{44C62EDF-4C39-5444-881C-4C6C3079986E}"/>
              </a:ext>
            </a:extLst>
          </p:cNvPr>
          <p:cNvSpPr>
            <a:spLocks noGrp="1"/>
          </p:cNvSpPr>
          <p:nvPr>
            <p:ph type="body" sz="quarter" idx="14" hasCustomPrompt="1"/>
          </p:nvPr>
        </p:nvSpPr>
        <p:spPr>
          <a:xfrm>
            <a:off x="845841" y="1885950"/>
            <a:ext cx="6274532" cy="3276600"/>
          </a:xfrm>
          <a:prstGeom prst="rect">
            <a:avLst/>
          </a:prstGeom>
        </p:spPr>
        <p:txBody>
          <a:bodyPr/>
          <a:lstStyle>
            <a:lvl1pPr marL="0" marR="0" indent="0" algn="l" defTabSz="457189" rtl="0" eaLnBrk="1" fontAlgn="base" latinLnBrk="0" hangingPunct="1">
              <a:lnSpc>
                <a:spcPct val="100000"/>
              </a:lnSpc>
              <a:spcBef>
                <a:spcPts val="1600"/>
              </a:spcBef>
              <a:spcAft>
                <a:spcPct val="0"/>
              </a:spcAft>
              <a:buClrTx/>
              <a:buSzPct val="90000"/>
              <a:buFontTx/>
              <a:buNone/>
              <a:tabLst/>
              <a:defRPr lang="en-US" sz="2400" b="0" i="0">
                <a:solidFill>
                  <a:schemeClr val="accent5"/>
                </a:solidFill>
                <a:effectLst/>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marL="0" marR="0" lvl="0" indent="0" algn="l" defTabSz="457189" rtl="0" eaLnBrk="1" fontAlgn="base" latinLnBrk="0" hangingPunct="1">
              <a:lnSpc>
                <a:spcPct val="100000"/>
              </a:lnSpc>
              <a:spcBef>
                <a:spcPts val="1600"/>
              </a:spcBef>
              <a:spcAft>
                <a:spcPct val="0"/>
              </a:spcAft>
              <a:buClrTx/>
              <a:buSzPct val="90000"/>
              <a:buFontTx/>
              <a:buNone/>
              <a:tabLst/>
              <a:defRPr/>
            </a:pPr>
            <a:r>
              <a:rPr lang="en-US" dirty="0"/>
              <a:t>Body copy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Cras ante </a:t>
            </a:r>
            <a:r>
              <a:rPr lang="en-US" dirty="0" err="1"/>
              <a:t>diam</a:t>
            </a:r>
            <a:r>
              <a:rPr lang="en-US" dirty="0"/>
              <a:t>, </a:t>
            </a:r>
            <a:r>
              <a:rPr lang="en-US" dirty="0" err="1"/>
              <a:t>efficitur</a:t>
            </a:r>
            <a:r>
              <a:rPr lang="en-US" dirty="0"/>
              <a:t> at pharetra </a:t>
            </a:r>
            <a:r>
              <a:rPr lang="en-US" dirty="0" err="1"/>
              <a:t>nec</a:t>
            </a:r>
            <a:r>
              <a:rPr lang="en-US" dirty="0"/>
              <a:t>, </a:t>
            </a:r>
            <a:r>
              <a:rPr lang="en-US" dirty="0" err="1"/>
              <a:t>suscipit</a:t>
            </a:r>
            <a:r>
              <a:rPr lang="en-US" dirty="0"/>
              <a:t> </a:t>
            </a:r>
            <a:r>
              <a:rPr lang="en-US" dirty="0" err="1"/>
              <a:t>nec</a:t>
            </a:r>
            <a:r>
              <a:rPr lang="en-US" dirty="0"/>
              <a:t> </a:t>
            </a:r>
            <a:r>
              <a:rPr lang="en-US" dirty="0" err="1"/>
              <a:t>elit</a:t>
            </a:r>
            <a:r>
              <a:rPr lang="en-US" dirty="0"/>
              <a:t>. </a:t>
            </a:r>
            <a:r>
              <a:rPr lang="en-US" dirty="0" err="1"/>
              <a:t>Phasellus</a:t>
            </a:r>
            <a:r>
              <a:rPr lang="en-US" dirty="0"/>
              <a:t> vitae </a:t>
            </a:r>
            <a:r>
              <a:rPr lang="en-US" dirty="0" err="1"/>
              <a:t>est</a:t>
            </a:r>
            <a:r>
              <a:rPr lang="en-US" dirty="0"/>
              <a:t> </a:t>
            </a:r>
            <a:r>
              <a:rPr lang="en-US" dirty="0" err="1"/>
              <a:t>risus</a:t>
            </a:r>
            <a:r>
              <a:rPr lang="en-US" dirty="0"/>
              <a:t>. </a:t>
            </a:r>
            <a:r>
              <a:rPr lang="en-US" dirty="0" err="1"/>
              <a:t>Aliquam</a:t>
            </a:r>
            <a:r>
              <a:rPr lang="en-US" dirty="0"/>
              <a:t> semper.</a:t>
            </a:r>
          </a:p>
        </p:txBody>
      </p:sp>
      <p:sp>
        <p:nvSpPr>
          <p:cNvPr id="25" name="Text Placeholder 20">
            <a:extLst>
              <a:ext uri="{FF2B5EF4-FFF2-40B4-BE49-F238E27FC236}">
                <a16:creationId xmlns:a16="http://schemas.microsoft.com/office/drawing/2014/main" id="{660CBAE7-4E99-3346-9AF1-19BD0EA43650}"/>
              </a:ext>
            </a:extLst>
          </p:cNvPr>
          <p:cNvSpPr>
            <a:spLocks noGrp="1"/>
          </p:cNvSpPr>
          <p:nvPr>
            <p:ph type="body" sz="quarter" idx="17" hasCustomPrompt="1"/>
          </p:nvPr>
        </p:nvSpPr>
        <p:spPr>
          <a:xfrm>
            <a:off x="8077200" y="3733800"/>
            <a:ext cx="2578100" cy="1551940"/>
          </a:xfrm>
          <a:prstGeom prst="rect">
            <a:avLst/>
          </a:prstGeom>
        </p:spPr>
        <p:txBody>
          <a:bodyPr/>
          <a:lstStyle>
            <a:lvl1pPr marL="0" indent="0" algn="ctr">
              <a:buFontTx/>
              <a:buNone/>
              <a:defRPr sz="1800" b="1">
                <a:solidFill>
                  <a:schemeClr val="bg1"/>
                </a:solidFill>
              </a:defRPr>
            </a:lvl1pPr>
            <a:lvl2pPr marL="243834" indent="0" algn="l">
              <a:buFontTx/>
              <a:buNone/>
              <a:defRPr>
                <a:solidFill>
                  <a:schemeClr val="bg1"/>
                </a:solidFill>
              </a:defRPr>
            </a:lvl2pPr>
            <a:lvl3pPr marL="487668" indent="0" algn="l">
              <a:buFontTx/>
              <a:buNone/>
              <a:defRPr>
                <a:solidFill>
                  <a:schemeClr val="bg1"/>
                </a:solidFill>
              </a:defRPr>
            </a:lvl3pPr>
            <a:lvl4pPr marL="731502" indent="0" algn="l">
              <a:buFontTx/>
              <a:buNone/>
              <a:defRPr>
                <a:solidFill>
                  <a:schemeClr val="bg1"/>
                </a:solidFill>
              </a:defRPr>
            </a:lvl4pPr>
            <a:lvl5pPr marL="975336" indent="0" algn="l">
              <a:buFontTx/>
              <a:buNone/>
              <a:defRPr>
                <a:solidFill>
                  <a:schemeClr val="bg1"/>
                </a:solidFill>
              </a:defRPr>
            </a:lvl5pPr>
          </a:lstStyle>
          <a:p>
            <a:pPr lvl="0"/>
            <a:r>
              <a:rPr lang="en-US" dirty="0"/>
              <a:t>Icon Descriptor</a:t>
            </a:r>
          </a:p>
        </p:txBody>
      </p:sp>
      <p:sp>
        <p:nvSpPr>
          <p:cNvPr id="27" name="Text Placeholder 16">
            <a:extLst>
              <a:ext uri="{FF2B5EF4-FFF2-40B4-BE49-F238E27FC236}">
                <a16:creationId xmlns:a16="http://schemas.microsoft.com/office/drawing/2014/main" id="{A47BFFDD-A90A-8545-BE1E-346FCC123FF2}"/>
              </a:ext>
            </a:extLst>
          </p:cNvPr>
          <p:cNvSpPr>
            <a:spLocks noGrp="1"/>
          </p:cNvSpPr>
          <p:nvPr>
            <p:ph type="body" sz="quarter" idx="11" hasCustomPrompt="1"/>
          </p:nvPr>
        </p:nvSpPr>
        <p:spPr>
          <a:xfrm>
            <a:off x="845841" y="519910"/>
            <a:ext cx="10507960" cy="1076960"/>
          </a:xfrm>
          <a:prstGeom prst="rect">
            <a:avLst/>
          </a:prstGeom>
        </p:spPr>
        <p:txBody>
          <a:bodyPr/>
          <a:lstStyle>
            <a:lvl1pPr marL="0" indent="0">
              <a:buFontTx/>
              <a:buNone/>
              <a:defRPr sz="3000" b="1">
                <a:solidFill>
                  <a:schemeClr val="bg1"/>
                </a:solidFill>
              </a:defRPr>
            </a:lvl1pPr>
            <a:lvl2pPr marL="243834" indent="0">
              <a:buFontTx/>
              <a:buNone/>
              <a:defRPr sz="2400" b="1">
                <a:solidFill>
                  <a:schemeClr val="accent1"/>
                </a:solidFill>
              </a:defRPr>
            </a:lvl2pPr>
            <a:lvl3pPr marL="487668" indent="0">
              <a:buFontTx/>
              <a:buNone/>
              <a:defRPr sz="2400" b="1">
                <a:solidFill>
                  <a:schemeClr val="accent1"/>
                </a:solidFill>
              </a:defRPr>
            </a:lvl3pPr>
            <a:lvl4pPr marL="731502" indent="0">
              <a:buFontTx/>
              <a:buNone/>
              <a:defRPr sz="2400" b="1">
                <a:solidFill>
                  <a:schemeClr val="accent1"/>
                </a:solidFill>
              </a:defRPr>
            </a:lvl4pPr>
            <a:lvl5pPr marL="975336" indent="0">
              <a:buFontTx/>
              <a:buNone/>
              <a:defRPr sz="2400" b="1">
                <a:solidFill>
                  <a:schemeClr val="accent1"/>
                </a:solidFill>
              </a:defRPr>
            </a:lvl5pPr>
          </a:lstStyle>
          <a:p>
            <a:pPr lvl="0"/>
            <a:r>
              <a:rPr lang="en-US" dirty="0"/>
              <a:t>Slide Title</a:t>
            </a:r>
          </a:p>
        </p:txBody>
      </p:sp>
      <p:sp>
        <p:nvSpPr>
          <p:cNvPr id="16" name="Rectangle 15">
            <a:extLst>
              <a:ext uri="{FF2B5EF4-FFF2-40B4-BE49-F238E27FC236}">
                <a16:creationId xmlns:a16="http://schemas.microsoft.com/office/drawing/2014/main" id="{8A168C09-BBAA-F842-A16F-5FD6FEA5671E}"/>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17" name="Picture 16">
            <a:extLst>
              <a:ext uri="{FF2B5EF4-FFF2-40B4-BE49-F238E27FC236}">
                <a16:creationId xmlns:a16="http://schemas.microsoft.com/office/drawing/2014/main" id="{CA777D49-CC37-B34A-8389-5D83EBCFE6F1}"/>
              </a:ext>
            </a:extLst>
          </p:cNvPr>
          <p:cNvPicPr>
            <a:picLocks noChangeAspect="1"/>
          </p:cNvPicPr>
          <p:nvPr userDrawn="1"/>
        </p:nvPicPr>
        <p:blipFill>
          <a:blip r:embed="rId2"/>
          <a:stretch>
            <a:fillRect/>
          </a:stretch>
        </p:blipFill>
        <p:spPr>
          <a:xfrm>
            <a:off x="11382934" y="6583022"/>
            <a:ext cx="531043" cy="210413"/>
          </a:xfrm>
          <a:prstGeom prst="rect">
            <a:avLst/>
          </a:prstGeom>
        </p:spPr>
      </p:pic>
      <p:pic>
        <p:nvPicPr>
          <p:cNvPr id="8" name="Picture 7">
            <a:extLst>
              <a:ext uri="{FF2B5EF4-FFF2-40B4-BE49-F238E27FC236}">
                <a16:creationId xmlns:a16="http://schemas.microsoft.com/office/drawing/2014/main" id="{7A045430-B70D-D84A-8A17-65FF437F9DCE}"/>
              </a:ext>
            </a:extLst>
          </p:cNvPr>
          <p:cNvPicPr>
            <a:picLocks noChangeAspect="1"/>
          </p:cNvPicPr>
          <p:nvPr userDrawn="1"/>
        </p:nvPicPr>
        <p:blipFill>
          <a:blip r:embed="rId3"/>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2706205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creenshot_Single">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21" name="Text Placeholder 20">
            <a:extLst>
              <a:ext uri="{FF2B5EF4-FFF2-40B4-BE49-F238E27FC236}">
                <a16:creationId xmlns:a16="http://schemas.microsoft.com/office/drawing/2014/main" id="{98F26922-0C77-AF45-8C51-6F9C168B58DF}"/>
              </a:ext>
            </a:extLst>
          </p:cNvPr>
          <p:cNvSpPr>
            <a:spLocks noGrp="1"/>
          </p:cNvSpPr>
          <p:nvPr>
            <p:ph type="body" sz="quarter" idx="11" hasCustomPrompt="1"/>
          </p:nvPr>
        </p:nvSpPr>
        <p:spPr>
          <a:xfrm>
            <a:off x="304800" y="2667000"/>
            <a:ext cx="2971800" cy="3124200"/>
          </a:xfrm>
          <a:prstGeom prst="rect">
            <a:avLst/>
          </a:prstGeom>
        </p:spPr>
        <p:txBody>
          <a:bodyPr/>
          <a:lstStyle>
            <a:lvl1pPr marL="342900" indent="-342900">
              <a:buFont typeface="Arial" panose="020B0604020202020204" pitchFamily="34" charset="0"/>
              <a:buChar char="•"/>
              <a:defRPr>
                <a:solidFill>
                  <a:schemeClr val="bg1"/>
                </a:solidFill>
              </a:defRPr>
            </a:lvl1pPr>
            <a:lvl2pPr marL="586734" indent="-342900">
              <a:buFont typeface="Arial" panose="020B0604020202020204" pitchFamily="34" charset="0"/>
              <a:buChar char="•"/>
              <a:defRPr sz="1600"/>
            </a:lvl2pPr>
            <a:lvl3pPr marL="487668" indent="0">
              <a:buFontTx/>
              <a:buNone/>
              <a:defRPr/>
            </a:lvl3pPr>
            <a:lvl4pPr marL="731502" indent="0">
              <a:buFontTx/>
              <a:buNone/>
              <a:defRPr/>
            </a:lvl4pPr>
            <a:lvl5pPr marL="975336" indent="0">
              <a:buFontTx/>
              <a:buNone/>
              <a:defRPr/>
            </a:lvl5pPr>
          </a:lstStyle>
          <a:p>
            <a:pPr>
              <a:lnSpc>
                <a:spcPct val="95000"/>
              </a:lnSpc>
            </a:pPr>
            <a:r>
              <a:rPr lang="en-US" sz="2000" dirty="0">
                <a:solidFill>
                  <a:srgbClr val="58595B"/>
                </a:solidFill>
              </a:rPr>
              <a:t>Bullet 1</a:t>
            </a:r>
          </a:p>
          <a:p>
            <a:pPr>
              <a:lnSpc>
                <a:spcPct val="95000"/>
              </a:lnSpc>
            </a:pPr>
            <a:r>
              <a:rPr lang="en-US" sz="2000" dirty="0">
                <a:solidFill>
                  <a:srgbClr val="58595B"/>
                </a:solidFill>
              </a:rPr>
              <a:t>Bullet 2</a:t>
            </a:r>
          </a:p>
          <a:p>
            <a:pPr>
              <a:lnSpc>
                <a:spcPct val="95000"/>
              </a:lnSpc>
            </a:pPr>
            <a:r>
              <a:rPr lang="en-US" sz="2000" dirty="0">
                <a:solidFill>
                  <a:srgbClr val="58595B"/>
                </a:solidFill>
              </a:rPr>
              <a:t>Bullet 3</a:t>
            </a:r>
            <a:endParaRPr lang="en-US" sz="2000" dirty="0">
              <a:solidFill>
                <a:schemeClr val="tx2"/>
              </a:solidFill>
            </a:endParaRPr>
          </a:p>
        </p:txBody>
      </p:sp>
      <p:sp>
        <p:nvSpPr>
          <p:cNvPr id="22" name="Text Placeholder 20">
            <a:extLst>
              <a:ext uri="{FF2B5EF4-FFF2-40B4-BE49-F238E27FC236}">
                <a16:creationId xmlns:a16="http://schemas.microsoft.com/office/drawing/2014/main" id="{D5EC5C61-9A47-3442-BD31-8E8C378B1BDF}"/>
              </a:ext>
            </a:extLst>
          </p:cNvPr>
          <p:cNvSpPr>
            <a:spLocks noGrp="1"/>
          </p:cNvSpPr>
          <p:nvPr>
            <p:ph type="body" sz="quarter" idx="12" hasCustomPrompt="1"/>
          </p:nvPr>
        </p:nvSpPr>
        <p:spPr>
          <a:xfrm>
            <a:off x="304800" y="1066800"/>
            <a:ext cx="2971800" cy="1447800"/>
          </a:xfrm>
          <a:prstGeom prst="rect">
            <a:avLst/>
          </a:prstGeom>
        </p:spPr>
        <p:txBody>
          <a:bodyPr/>
          <a:lstStyle>
            <a:lvl1pPr marL="0" indent="0">
              <a:buFontTx/>
              <a:buNone/>
              <a:defRPr sz="2400" b="1">
                <a:solidFill>
                  <a:schemeClr val="bg1"/>
                </a:solidFill>
                <a:latin typeface="+mn-lt"/>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a:lnSpc>
                <a:spcPct val="95000"/>
              </a:lnSpc>
            </a:pPr>
            <a:r>
              <a:rPr lang="en-US" sz="2000" dirty="0">
                <a:solidFill>
                  <a:srgbClr val="58595B"/>
                </a:solidFill>
              </a:rPr>
              <a:t>Slide Headline</a:t>
            </a:r>
            <a:endParaRPr lang="en-US" sz="2000" dirty="0">
              <a:solidFill>
                <a:schemeClr val="tx2"/>
              </a:solidFill>
            </a:endParaRPr>
          </a:p>
        </p:txBody>
      </p:sp>
      <p:sp>
        <p:nvSpPr>
          <p:cNvPr id="15" name="Content Placeholder 14">
            <a:extLst>
              <a:ext uri="{FF2B5EF4-FFF2-40B4-BE49-F238E27FC236}">
                <a16:creationId xmlns:a16="http://schemas.microsoft.com/office/drawing/2014/main" id="{5B42DDCB-2936-4A43-84D1-0FB08C129A39}"/>
              </a:ext>
            </a:extLst>
          </p:cNvPr>
          <p:cNvSpPr>
            <a:spLocks noGrp="1"/>
          </p:cNvSpPr>
          <p:nvPr>
            <p:ph sz="quarter" idx="13" hasCustomPrompt="1"/>
          </p:nvPr>
        </p:nvSpPr>
        <p:spPr>
          <a:xfrm>
            <a:off x="3657600" y="609600"/>
            <a:ext cx="8077200" cy="5486400"/>
          </a:xfrm>
          <a:prstGeom prst="rect">
            <a:avLst/>
          </a:prstGeom>
          <a:effectLst>
            <a:outerShdw blurRad="63500" dist="25400" dir="2700000" algn="tl" rotWithShape="0">
              <a:schemeClr val="tx2">
                <a:alpha val="80000"/>
              </a:schemeClr>
            </a:outerShdw>
          </a:effectLst>
        </p:spPr>
        <p:txBody>
          <a:bodyPr anchor="ctr"/>
          <a:lstStyle>
            <a:lvl1pPr marL="0" indent="0" algn="ctr">
              <a:buFontTx/>
              <a:buNone/>
              <a:defRPr/>
            </a:lvl1pPr>
          </a:lstStyle>
          <a:p>
            <a:pPr lvl="0"/>
            <a:r>
              <a:rPr lang="en-US" dirty="0"/>
              <a:t>Insert/Drag Screenshot Here</a:t>
            </a:r>
          </a:p>
        </p:txBody>
      </p:sp>
      <p:sp>
        <p:nvSpPr>
          <p:cNvPr id="16" name="Rectangle 15">
            <a:extLst>
              <a:ext uri="{FF2B5EF4-FFF2-40B4-BE49-F238E27FC236}">
                <a16:creationId xmlns:a16="http://schemas.microsoft.com/office/drawing/2014/main" id="{AC4F4254-7B5D-3047-9E9F-5B864AA005BF}"/>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17" name="Picture 16">
            <a:extLst>
              <a:ext uri="{FF2B5EF4-FFF2-40B4-BE49-F238E27FC236}">
                <a16:creationId xmlns:a16="http://schemas.microsoft.com/office/drawing/2014/main" id="{C1AC5829-EE2D-F54A-BE2F-CC858398E5BA}"/>
              </a:ext>
            </a:extLst>
          </p:cNvPr>
          <p:cNvPicPr>
            <a:picLocks noChangeAspect="1"/>
          </p:cNvPicPr>
          <p:nvPr userDrawn="1"/>
        </p:nvPicPr>
        <p:blipFill>
          <a:blip r:embed="rId2"/>
          <a:stretch>
            <a:fillRect/>
          </a:stretch>
        </p:blipFill>
        <p:spPr>
          <a:xfrm>
            <a:off x="11382934" y="6583022"/>
            <a:ext cx="531043" cy="210413"/>
          </a:xfrm>
          <a:prstGeom prst="rect">
            <a:avLst/>
          </a:prstGeom>
        </p:spPr>
      </p:pic>
      <p:pic>
        <p:nvPicPr>
          <p:cNvPr id="7" name="Picture 6">
            <a:extLst>
              <a:ext uri="{FF2B5EF4-FFF2-40B4-BE49-F238E27FC236}">
                <a16:creationId xmlns:a16="http://schemas.microsoft.com/office/drawing/2014/main" id="{34EE62DD-2BE3-6448-B74A-D6827382FE99}"/>
              </a:ext>
            </a:extLst>
          </p:cNvPr>
          <p:cNvPicPr>
            <a:picLocks noChangeAspect="1"/>
          </p:cNvPicPr>
          <p:nvPr userDrawn="1"/>
        </p:nvPicPr>
        <p:blipFill>
          <a:blip r:embed="rId3"/>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2877176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creenshot_Multiple">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16" name="Content Placeholder 14">
            <a:extLst>
              <a:ext uri="{FF2B5EF4-FFF2-40B4-BE49-F238E27FC236}">
                <a16:creationId xmlns:a16="http://schemas.microsoft.com/office/drawing/2014/main" id="{A0905392-FB11-734D-B56C-9521C29C6680}"/>
              </a:ext>
            </a:extLst>
          </p:cNvPr>
          <p:cNvSpPr>
            <a:spLocks noGrp="1"/>
          </p:cNvSpPr>
          <p:nvPr>
            <p:ph sz="quarter" idx="14" hasCustomPrompt="1"/>
          </p:nvPr>
        </p:nvSpPr>
        <p:spPr>
          <a:xfrm>
            <a:off x="533400" y="609600"/>
            <a:ext cx="8077200" cy="5486400"/>
          </a:xfrm>
          <a:prstGeom prst="rect">
            <a:avLst/>
          </a:prstGeom>
          <a:effectLst>
            <a:outerShdw blurRad="63500" dist="25400" dir="2700000" algn="tl" rotWithShape="0">
              <a:schemeClr val="tx2">
                <a:alpha val="80000"/>
              </a:schemeClr>
            </a:outerShdw>
          </a:effectLst>
        </p:spPr>
        <p:txBody>
          <a:bodyPr anchor="ctr"/>
          <a:lstStyle>
            <a:lvl1pPr marL="0" indent="0" algn="ctr">
              <a:buFontTx/>
              <a:buNone/>
              <a:defRPr/>
            </a:lvl1pPr>
          </a:lstStyle>
          <a:p>
            <a:pPr lvl="0"/>
            <a:r>
              <a:rPr lang="en-US" dirty="0"/>
              <a:t>Insert/Drag Detail of Screenshot Here</a:t>
            </a:r>
          </a:p>
        </p:txBody>
      </p:sp>
      <p:sp>
        <p:nvSpPr>
          <p:cNvPr id="15" name="Content Placeholder 14">
            <a:extLst>
              <a:ext uri="{FF2B5EF4-FFF2-40B4-BE49-F238E27FC236}">
                <a16:creationId xmlns:a16="http://schemas.microsoft.com/office/drawing/2014/main" id="{5B42DDCB-2936-4A43-84D1-0FB08C129A39}"/>
              </a:ext>
            </a:extLst>
          </p:cNvPr>
          <p:cNvSpPr>
            <a:spLocks noGrp="1"/>
          </p:cNvSpPr>
          <p:nvPr>
            <p:ph sz="quarter" idx="13" hasCustomPrompt="1"/>
          </p:nvPr>
        </p:nvSpPr>
        <p:spPr>
          <a:xfrm>
            <a:off x="5257800" y="1219200"/>
            <a:ext cx="6457950" cy="4386532"/>
          </a:xfrm>
          <a:prstGeom prst="rect">
            <a:avLst/>
          </a:prstGeom>
          <a:effectLst>
            <a:outerShdw blurRad="63500" dist="25400" dir="2700000" algn="tl" rotWithShape="0">
              <a:schemeClr val="tx2">
                <a:alpha val="80000"/>
              </a:schemeClr>
            </a:outerShdw>
          </a:effectLst>
        </p:spPr>
        <p:txBody>
          <a:bodyPr anchor="t"/>
          <a:lstStyle>
            <a:lvl1pPr marL="0" indent="0" algn="ctr">
              <a:buFontTx/>
              <a:buNone/>
              <a:defRPr/>
            </a:lvl1pPr>
          </a:lstStyle>
          <a:p>
            <a:pPr lvl="0"/>
            <a:r>
              <a:rPr lang="en-US" dirty="0"/>
              <a:t>Insert/Drag Main Screenshot Here</a:t>
            </a:r>
          </a:p>
        </p:txBody>
      </p:sp>
      <p:sp>
        <p:nvSpPr>
          <p:cNvPr id="14" name="Rectangle 13">
            <a:extLst>
              <a:ext uri="{FF2B5EF4-FFF2-40B4-BE49-F238E27FC236}">
                <a16:creationId xmlns:a16="http://schemas.microsoft.com/office/drawing/2014/main" id="{C28C8C43-CCCC-B449-BBDC-9DD64223FB65}"/>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17" name="Picture 16">
            <a:extLst>
              <a:ext uri="{FF2B5EF4-FFF2-40B4-BE49-F238E27FC236}">
                <a16:creationId xmlns:a16="http://schemas.microsoft.com/office/drawing/2014/main" id="{F398D115-813B-DE46-A19F-515D05177399}"/>
              </a:ext>
            </a:extLst>
          </p:cNvPr>
          <p:cNvPicPr>
            <a:picLocks noChangeAspect="1"/>
          </p:cNvPicPr>
          <p:nvPr userDrawn="1"/>
        </p:nvPicPr>
        <p:blipFill>
          <a:blip r:embed="rId2"/>
          <a:stretch>
            <a:fillRect/>
          </a:stretch>
        </p:blipFill>
        <p:spPr>
          <a:xfrm>
            <a:off x="11382934" y="6583022"/>
            <a:ext cx="531043" cy="210413"/>
          </a:xfrm>
          <a:prstGeom prst="rect">
            <a:avLst/>
          </a:prstGeom>
        </p:spPr>
      </p:pic>
      <p:pic>
        <p:nvPicPr>
          <p:cNvPr id="6" name="Picture 5">
            <a:extLst>
              <a:ext uri="{FF2B5EF4-FFF2-40B4-BE49-F238E27FC236}">
                <a16:creationId xmlns:a16="http://schemas.microsoft.com/office/drawing/2014/main" id="{B89B3003-32F3-5C49-AA04-8577EBB4707B}"/>
              </a:ext>
            </a:extLst>
          </p:cNvPr>
          <p:cNvPicPr>
            <a:picLocks noChangeAspect="1"/>
          </p:cNvPicPr>
          <p:nvPr userDrawn="1"/>
        </p:nvPicPr>
        <p:blipFill>
          <a:blip r:embed="rId3"/>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1945800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1_Gray Background Green Footer">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2AE5BCF-5152-284C-BC10-7D5446269A36}"/>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13" name="Picture 12">
            <a:extLst>
              <a:ext uri="{FF2B5EF4-FFF2-40B4-BE49-F238E27FC236}">
                <a16:creationId xmlns:a16="http://schemas.microsoft.com/office/drawing/2014/main" id="{6A15CC4C-9F86-514F-911A-537F8C61FFFA}"/>
              </a:ext>
            </a:extLst>
          </p:cNvPr>
          <p:cNvPicPr>
            <a:picLocks noChangeAspect="1"/>
          </p:cNvPicPr>
          <p:nvPr userDrawn="1"/>
        </p:nvPicPr>
        <p:blipFill>
          <a:blip r:embed="rId2"/>
          <a:stretch>
            <a:fillRect/>
          </a:stretch>
        </p:blipFill>
        <p:spPr>
          <a:xfrm>
            <a:off x="11382934" y="6583022"/>
            <a:ext cx="531043" cy="210413"/>
          </a:xfrm>
          <a:prstGeom prst="rect">
            <a:avLst/>
          </a:prstGeom>
        </p:spPr>
      </p:pic>
      <p:pic>
        <p:nvPicPr>
          <p:cNvPr id="4" name="Picture 3">
            <a:extLst>
              <a:ext uri="{FF2B5EF4-FFF2-40B4-BE49-F238E27FC236}">
                <a16:creationId xmlns:a16="http://schemas.microsoft.com/office/drawing/2014/main" id="{4478EDA2-2F27-6344-A037-8C441DE2CACE}"/>
              </a:ext>
            </a:extLst>
          </p:cNvPr>
          <p:cNvPicPr>
            <a:picLocks noChangeAspect="1"/>
          </p:cNvPicPr>
          <p:nvPr userDrawn="1"/>
        </p:nvPicPr>
        <p:blipFill>
          <a:blip r:embed="rId3"/>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105838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1_Gray Background White Footer">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9BE11D1-22C9-CF43-A260-9583F8D590CD}"/>
              </a:ext>
            </a:extLst>
          </p:cNvPr>
          <p:cNvSpPr/>
          <p:nvPr userDrawn="1"/>
        </p:nvSpPr>
        <p:spPr>
          <a:xfrm>
            <a:off x="-22975" y="6525280"/>
            <a:ext cx="12214975" cy="332720"/>
          </a:xfrm>
          <a:prstGeom prst="rect">
            <a:avLst/>
          </a:prstGeom>
          <a:solidFill>
            <a:schemeClr val="accent5"/>
          </a:solidFill>
        </p:spPr>
        <p:txBody>
          <a:bodyPr wrap="square" rtlCol="0" anchor="ctr">
            <a:spAutoFit/>
          </a:bodyPr>
          <a:lstStyle/>
          <a:p>
            <a:pPr algn="ctr">
              <a:lnSpc>
                <a:spcPct val="90000"/>
              </a:lnSpc>
            </a:pPr>
            <a:endParaRPr lang="en-US" sz="2800" dirty="0">
              <a:solidFill>
                <a:schemeClr val="bg1"/>
              </a:solidFill>
            </a:endParaRPr>
          </a:p>
        </p:txBody>
      </p:sp>
      <p:pic>
        <p:nvPicPr>
          <p:cNvPr id="18" name="Picture 17">
            <a:extLst>
              <a:ext uri="{FF2B5EF4-FFF2-40B4-BE49-F238E27FC236}">
                <a16:creationId xmlns:a16="http://schemas.microsoft.com/office/drawing/2014/main" id="{AD4DE287-E9DB-8746-B1AB-2E5EC2C6FA5B}"/>
              </a:ext>
            </a:extLst>
          </p:cNvPr>
          <p:cNvPicPr>
            <a:picLocks noChangeAspect="1"/>
          </p:cNvPicPr>
          <p:nvPr userDrawn="1"/>
        </p:nvPicPr>
        <p:blipFill>
          <a:blip r:embed="rId2"/>
          <a:stretch>
            <a:fillRect/>
          </a:stretch>
        </p:blipFill>
        <p:spPr>
          <a:xfrm>
            <a:off x="11382934" y="6583022"/>
            <a:ext cx="531043" cy="210413"/>
          </a:xfrm>
          <a:prstGeom prst="rect">
            <a:avLst/>
          </a:prstGeom>
        </p:spPr>
      </p:pic>
      <p:pic>
        <p:nvPicPr>
          <p:cNvPr id="5" name="Picture 4">
            <a:extLst>
              <a:ext uri="{FF2B5EF4-FFF2-40B4-BE49-F238E27FC236}">
                <a16:creationId xmlns:a16="http://schemas.microsoft.com/office/drawing/2014/main" id="{5EB8DCE1-5E86-8C49-84D2-E4C19428A9E5}"/>
              </a:ext>
            </a:extLst>
          </p:cNvPr>
          <p:cNvPicPr>
            <a:picLocks noChangeAspect="1"/>
          </p:cNvPicPr>
          <p:nvPr userDrawn="1"/>
        </p:nvPicPr>
        <p:blipFill>
          <a:blip r:embed="rId3"/>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1554710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hite Background No Footer">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FCB605F-B8E8-ED4B-995A-2A2139CB7B9A}"/>
              </a:ext>
            </a:extLst>
          </p:cNvPr>
          <p:cNvPicPr>
            <a:picLocks noChangeAspect="1"/>
          </p:cNvPicPr>
          <p:nvPr userDrawn="1"/>
        </p:nvPicPr>
        <p:blipFill>
          <a:blip r:embed="rId2"/>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224110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radient Background No Footer">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BF06796-4CCB-FB46-9015-86AD0E6BA7F1}"/>
              </a:ext>
            </a:extLst>
          </p:cNvPr>
          <p:cNvPicPr>
            <a:picLocks noChangeAspect="1"/>
          </p:cNvPicPr>
          <p:nvPr userDrawn="1"/>
        </p:nvPicPr>
        <p:blipFill>
          <a:blip r:embed="rId2"/>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2320835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hort Title, Single Presenter">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8" name="Picture Placeholder 13">
            <a:extLst>
              <a:ext uri="{FF2B5EF4-FFF2-40B4-BE49-F238E27FC236}">
                <a16:creationId xmlns:a16="http://schemas.microsoft.com/office/drawing/2014/main" id="{E668ADCD-ABB2-0347-A55A-445C33ECF6F2}"/>
              </a:ext>
            </a:extLst>
          </p:cNvPr>
          <p:cNvSpPr>
            <a:spLocks noGrp="1"/>
          </p:cNvSpPr>
          <p:nvPr>
            <p:ph type="pic" sz="quarter" idx="13" hasCustomPrompt="1"/>
          </p:nvPr>
        </p:nvSpPr>
        <p:spPr>
          <a:xfrm>
            <a:off x="0" y="4618"/>
            <a:ext cx="12192000" cy="6853382"/>
          </a:xfrm>
          <a:prstGeom prst="rect">
            <a:avLst/>
          </a:prstGeom>
        </p:spPr>
        <p:txBody>
          <a:bodyPr anchor="ctr"/>
          <a:lstStyle>
            <a:lvl1pPr marL="0" indent="0" algn="ctr">
              <a:buFontTx/>
              <a:buNone/>
              <a:defRPr>
                <a:solidFill>
                  <a:schemeClr val="accent4"/>
                </a:solidFill>
              </a:defRPr>
            </a:lvl1pPr>
          </a:lstStyle>
          <a:p>
            <a:r>
              <a:rPr lang="en-US" dirty="0"/>
              <a:t>Insert/Drag Picture Here</a:t>
            </a:r>
          </a:p>
        </p:txBody>
      </p:sp>
      <p:sp>
        <p:nvSpPr>
          <p:cNvPr id="17" name="Text Placeholder 16">
            <a:extLst>
              <a:ext uri="{FF2B5EF4-FFF2-40B4-BE49-F238E27FC236}">
                <a16:creationId xmlns:a16="http://schemas.microsoft.com/office/drawing/2014/main" id="{ABCDF34B-564B-4746-9A7B-6A00230655F3}"/>
              </a:ext>
            </a:extLst>
          </p:cNvPr>
          <p:cNvSpPr>
            <a:spLocks noGrp="1"/>
          </p:cNvSpPr>
          <p:nvPr userDrawn="1">
            <p:ph type="body" sz="quarter" idx="10" hasCustomPrompt="1"/>
          </p:nvPr>
        </p:nvSpPr>
        <p:spPr>
          <a:xfrm>
            <a:off x="1143000" y="1143000"/>
            <a:ext cx="7315200" cy="1981200"/>
          </a:xfrm>
          <a:prstGeom prst="rect">
            <a:avLst/>
          </a:prstGeom>
        </p:spPr>
        <p:txBody>
          <a:bodyPr/>
          <a:lstStyle>
            <a:lvl1pPr marL="0" indent="0">
              <a:buFontTx/>
              <a:buNone/>
              <a:defRPr sz="4000" b="1" baseline="0">
                <a:solidFill>
                  <a:schemeClr val="bg1"/>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Short Presentation Title in Title Case</a:t>
            </a:r>
          </a:p>
        </p:txBody>
      </p:sp>
      <p:sp>
        <p:nvSpPr>
          <p:cNvPr id="10" name="Text Placeholder 19">
            <a:extLst>
              <a:ext uri="{FF2B5EF4-FFF2-40B4-BE49-F238E27FC236}">
                <a16:creationId xmlns:a16="http://schemas.microsoft.com/office/drawing/2014/main" id="{C750982D-656D-204D-BEDE-CE6D4A87D3AF}"/>
              </a:ext>
            </a:extLst>
          </p:cNvPr>
          <p:cNvSpPr>
            <a:spLocks noGrp="1"/>
          </p:cNvSpPr>
          <p:nvPr userDrawn="1">
            <p:ph type="body" sz="quarter" idx="11" hasCustomPrompt="1"/>
          </p:nvPr>
        </p:nvSpPr>
        <p:spPr>
          <a:xfrm>
            <a:off x="1143000" y="3657600"/>
            <a:ext cx="7315200" cy="457200"/>
          </a:xfrm>
          <a:prstGeom prst="rect">
            <a:avLst/>
          </a:prstGeom>
        </p:spPr>
        <p:txBody>
          <a:bodyPr/>
          <a:lstStyle>
            <a:lvl1pPr marL="0" indent="0">
              <a:buFontTx/>
              <a:buNone/>
              <a:defRPr b="1" i="0" cap="all" baseline="0">
                <a:solidFill>
                  <a:schemeClr val="bg1"/>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SINGLE PRESENTER NAME</a:t>
            </a:r>
          </a:p>
        </p:txBody>
      </p:sp>
      <p:sp>
        <p:nvSpPr>
          <p:cNvPr id="11" name="Text Placeholder 21">
            <a:extLst>
              <a:ext uri="{FF2B5EF4-FFF2-40B4-BE49-F238E27FC236}">
                <a16:creationId xmlns:a16="http://schemas.microsoft.com/office/drawing/2014/main" id="{306A6323-844F-8C40-B4CB-7587F0BDCACC}"/>
              </a:ext>
            </a:extLst>
          </p:cNvPr>
          <p:cNvSpPr>
            <a:spLocks noGrp="1"/>
          </p:cNvSpPr>
          <p:nvPr userDrawn="1">
            <p:ph type="body" sz="quarter" idx="12" hasCustomPrompt="1"/>
          </p:nvPr>
        </p:nvSpPr>
        <p:spPr>
          <a:xfrm>
            <a:off x="1143000" y="4297271"/>
            <a:ext cx="7315200" cy="442627"/>
          </a:xfrm>
          <a:prstGeom prst="rect">
            <a:avLst/>
          </a:prstGeom>
        </p:spPr>
        <p:txBody>
          <a:bodyPr/>
          <a:lstStyle>
            <a:lvl1pPr marL="0" indent="0">
              <a:lnSpc>
                <a:spcPts val="2100"/>
              </a:lnSpc>
              <a:buFontTx/>
              <a:buNone/>
              <a:defRPr i="1">
                <a:solidFill>
                  <a:schemeClr val="bg1"/>
                </a:solidFill>
              </a:defRPr>
            </a:lvl1pPr>
            <a:lvl2pPr marL="243834" indent="0">
              <a:buFontTx/>
              <a:buNone/>
              <a:defRPr>
                <a:solidFill>
                  <a:schemeClr val="bg1"/>
                </a:solidFill>
              </a:defRPr>
            </a:lvl2pPr>
            <a:lvl3pPr marL="487668" indent="0">
              <a:buFontTx/>
              <a:buNone/>
              <a:defRPr>
                <a:solidFill>
                  <a:schemeClr val="bg1"/>
                </a:solidFill>
              </a:defRPr>
            </a:lvl3pPr>
            <a:lvl4pPr marL="731502" indent="0">
              <a:buFontTx/>
              <a:buNone/>
              <a:defRPr>
                <a:solidFill>
                  <a:schemeClr val="bg1"/>
                </a:solidFill>
              </a:defRPr>
            </a:lvl4pPr>
            <a:lvl5pPr marL="975336" indent="0">
              <a:buFontTx/>
              <a:buNone/>
              <a:defRPr>
                <a:solidFill>
                  <a:schemeClr val="bg1"/>
                </a:solidFill>
              </a:defRPr>
            </a:lvl5pPr>
          </a:lstStyle>
          <a:p>
            <a:pPr lvl="0"/>
            <a:r>
              <a:rPr lang="en-US" dirty="0"/>
              <a:t>Presenter Title Italicized, Title Case</a:t>
            </a:r>
          </a:p>
        </p:txBody>
      </p:sp>
      <p:sp>
        <p:nvSpPr>
          <p:cNvPr id="16" name="Text Placeholder 21">
            <a:extLst>
              <a:ext uri="{FF2B5EF4-FFF2-40B4-BE49-F238E27FC236}">
                <a16:creationId xmlns:a16="http://schemas.microsoft.com/office/drawing/2014/main" id="{F269822D-4AE2-5E4C-AACA-4336F415D7C4}"/>
              </a:ext>
            </a:extLst>
          </p:cNvPr>
          <p:cNvSpPr>
            <a:spLocks noGrp="1"/>
          </p:cNvSpPr>
          <p:nvPr userDrawn="1">
            <p:ph type="body" sz="quarter" idx="15" hasCustomPrompt="1"/>
          </p:nvPr>
        </p:nvSpPr>
        <p:spPr>
          <a:xfrm>
            <a:off x="1143000" y="4662773"/>
            <a:ext cx="7315200" cy="442627"/>
          </a:xfrm>
          <a:prstGeom prst="rect">
            <a:avLst/>
          </a:prstGeom>
        </p:spPr>
        <p:txBody>
          <a:bodyPr/>
          <a:lstStyle>
            <a:lvl1pPr marL="0" indent="0">
              <a:lnSpc>
                <a:spcPts val="2100"/>
              </a:lnSpc>
              <a:buFontTx/>
              <a:buNone/>
              <a:defRPr i="1">
                <a:solidFill>
                  <a:schemeClr val="bg1"/>
                </a:solidFill>
              </a:defRPr>
            </a:lvl1pPr>
            <a:lvl2pPr marL="243834" indent="0">
              <a:buFontTx/>
              <a:buNone/>
              <a:defRPr>
                <a:solidFill>
                  <a:schemeClr val="bg1"/>
                </a:solidFill>
              </a:defRPr>
            </a:lvl2pPr>
            <a:lvl3pPr marL="487668" indent="0">
              <a:buFontTx/>
              <a:buNone/>
              <a:defRPr>
                <a:solidFill>
                  <a:schemeClr val="bg1"/>
                </a:solidFill>
              </a:defRPr>
            </a:lvl3pPr>
            <a:lvl4pPr marL="731502" indent="0">
              <a:buFontTx/>
              <a:buNone/>
              <a:defRPr>
                <a:solidFill>
                  <a:schemeClr val="bg1"/>
                </a:solidFill>
              </a:defRPr>
            </a:lvl4pPr>
            <a:lvl5pPr marL="975336" indent="0">
              <a:buFontTx/>
              <a:buNone/>
              <a:defRPr>
                <a:solidFill>
                  <a:schemeClr val="bg1"/>
                </a:solidFill>
              </a:defRPr>
            </a:lvl5pPr>
          </a:lstStyle>
          <a:p>
            <a:pPr lvl="0"/>
            <a:r>
              <a:rPr lang="en-US" dirty="0"/>
              <a:t>Company Name Italicized</a:t>
            </a:r>
          </a:p>
        </p:txBody>
      </p:sp>
      <p:pic>
        <p:nvPicPr>
          <p:cNvPr id="7" name="Picture 6">
            <a:extLst>
              <a:ext uri="{FF2B5EF4-FFF2-40B4-BE49-F238E27FC236}">
                <a16:creationId xmlns:a16="http://schemas.microsoft.com/office/drawing/2014/main" id="{BBA214A2-770A-A141-BCFD-9CA9135E4311}"/>
              </a:ext>
            </a:extLst>
          </p:cNvPr>
          <p:cNvPicPr>
            <a:picLocks noChangeAspect="1"/>
          </p:cNvPicPr>
          <p:nvPr userDrawn="1"/>
        </p:nvPicPr>
        <p:blipFill>
          <a:blip r:embed="rId2"/>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3461941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720">
          <p15:clr>
            <a:srgbClr val="FBAE40"/>
          </p15:clr>
        </p15:guide>
        <p15:guide id="2" pos="720">
          <p15:clr>
            <a:srgbClr val="FBAE40"/>
          </p15:clr>
        </p15:guide>
        <p15:guide id="3" orient="horz" pos="244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hort Title, Multiple Presenters, Same Company">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25" name="Picture Placeholder 13">
            <a:extLst>
              <a:ext uri="{FF2B5EF4-FFF2-40B4-BE49-F238E27FC236}">
                <a16:creationId xmlns:a16="http://schemas.microsoft.com/office/drawing/2014/main" id="{94D9604A-DDA0-6A47-AEAF-3AB746209B41}"/>
              </a:ext>
            </a:extLst>
          </p:cNvPr>
          <p:cNvSpPr>
            <a:spLocks noGrp="1"/>
          </p:cNvSpPr>
          <p:nvPr>
            <p:ph type="pic" sz="quarter" idx="13" hasCustomPrompt="1"/>
          </p:nvPr>
        </p:nvSpPr>
        <p:spPr>
          <a:xfrm>
            <a:off x="0" y="0"/>
            <a:ext cx="12192000" cy="6858000"/>
          </a:xfrm>
          <a:prstGeom prst="rect">
            <a:avLst/>
          </a:prstGeom>
        </p:spPr>
        <p:txBody>
          <a:bodyPr anchor="ctr"/>
          <a:lstStyle>
            <a:lvl1pPr marL="0" indent="0" algn="ctr">
              <a:buFontTx/>
              <a:buNone/>
              <a:defRPr>
                <a:solidFill>
                  <a:schemeClr val="accent5"/>
                </a:solidFill>
              </a:defRPr>
            </a:lvl1pPr>
          </a:lstStyle>
          <a:p>
            <a:r>
              <a:rPr lang="en-US" dirty="0"/>
              <a:t>Insert/Drag Picture Here</a:t>
            </a:r>
          </a:p>
        </p:txBody>
      </p:sp>
      <p:sp>
        <p:nvSpPr>
          <p:cNvPr id="17" name="Text Placeholder 16">
            <a:extLst>
              <a:ext uri="{FF2B5EF4-FFF2-40B4-BE49-F238E27FC236}">
                <a16:creationId xmlns:a16="http://schemas.microsoft.com/office/drawing/2014/main" id="{ABCDF34B-564B-4746-9A7B-6A00230655F3}"/>
              </a:ext>
            </a:extLst>
          </p:cNvPr>
          <p:cNvSpPr>
            <a:spLocks noGrp="1"/>
          </p:cNvSpPr>
          <p:nvPr userDrawn="1">
            <p:ph type="body" sz="quarter" idx="10" hasCustomPrompt="1"/>
          </p:nvPr>
        </p:nvSpPr>
        <p:spPr>
          <a:xfrm>
            <a:off x="1143000" y="1143000"/>
            <a:ext cx="7315200" cy="1981200"/>
          </a:xfrm>
          <a:prstGeom prst="rect">
            <a:avLst/>
          </a:prstGeom>
        </p:spPr>
        <p:txBody>
          <a:bodyPr/>
          <a:lstStyle>
            <a:lvl1pPr marL="0" indent="0">
              <a:buFontTx/>
              <a:buNone/>
              <a:defRPr sz="4000" b="1" baseline="0">
                <a:solidFill>
                  <a:schemeClr val="bg1"/>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Short Presentation Title in Title Case</a:t>
            </a:r>
          </a:p>
        </p:txBody>
      </p:sp>
      <p:sp>
        <p:nvSpPr>
          <p:cNvPr id="20" name="Text Placeholder 19">
            <a:extLst>
              <a:ext uri="{FF2B5EF4-FFF2-40B4-BE49-F238E27FC236}">
                <a16:creationId xmlns:a16="http://schemas.microsoft.com/office/drawing/2014/main" id="{D0B29444-D1D4-A742-AC94-8585A49F9781}"/>
              </a:ext>
            </a:extLst>
          </p:cNvPr>
          <p:cNvSpPr>
            <a:spLocks noGrp="1"/>
          </p:cNvSpPr>
          <p:nvPr userDrawn="1">
            <p:ph type="body" sz="quarter" idx="11" hasCustomPrompt="1"/>
          </p:nvPr>
        </p:nvSpPr>
        <p:spPr>
          <a:xfrm>
            <a:off x="1143000" y="3886200"/>
            <a:ext cx="7620000" cy="381000"/>
          </a:xfrm>
          <a:prstGeom prst="rect">
            <a:avLst/>
          </a:prstGeom>
        </p:spPr>
        <p:txBody>
          <a:bodyPr/>
          <a:lstStyle>
            <a:lvl1pPr marL="0" indent="0">
              <a:buFontTx/>
              <a:buNone/>
              <a:defRPr b="1" i="0" cap="all" baseline="0">
                <a:solidFill>
                  <a:schemeClr val="bg1"/>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MULTIPLE PRESENTER NAMEs, separated by commas</a:t>
            </a:r>
          </a:p>
        </p:txBody>
      </p:sp>
      <p:sp>
        <p:nvSpPr>
          <p:cNvPr id="22" name="Text Placeholder 21">
            <a:extLst>
              <a:ext uri="{FF2B5EF4-FFF2-40B4-BE49-F238E27FC236}">
                <a16:creationId xmlns:a16="http://schemas.microsoft.com/office/drawing/2014/main" id="{3AFDCF0B-E157-C648-9481-B573B5361AD6}"/>
              </a:ext>
            </a:extLst>
          </p:cNvPr>
          <p:cNvSpPr>
            <a:spLocks noGrp="1"/>
          </p:cNvSpPr>
          <p:nvPr userDrawn="1">
            <p:ph type="body" sz="quarter" idx="12" hasCustomPrompt="1"/>
          </p:nvPr>
        </p:nvSpPr>
        <p:spPr>
          <a:xfrm>
            <a:off x="1143000" y="4343400"/>
            <a:ext cx="7315200" cy="457200"/>
          </a:xfrm>
          <a:prstGeom prst="rect">
            <a:avLst/>
          </a:prstGeom>
        </p:spPr>
        <p:txBody>
          <a:bodyPr/>
          <a:lstStyle>
            <a:lvl1pPr marL="0" indent="0">
              <a:buFontTx/>
              <a:buNone/>
              <a:defRPr i="1">
                <a:solidFill>
                  <a:schemeClr val="bg1"/>
                </a:solidFill>
              </a:defRPr>
            </a:lvl1pPr>
            <a:lvl2pPr marL="243834" indent="0">
              <a:buFontTx/>
              <a:buNone/>
              <a:defRPr>
                <a:solidFill>
                  <a:schemeClr val="bg1"/>
                </a:solidFill>
              </a:defRPr>
            </a:lvl2pPr>
            <a:lvl3pPr marL="487668" indent="0">
              <a:buFontTx/>
              <a:buNone/>
              <a:defRPr>
                <a:solidFill>
                  <a:schemeClr val="bg1"/>
                </a:solidFill>
              </a:defRPr>
            </a:lvl3pPr>
            <a:lvl4pPr marL="731502" indent="0">
              <a:buFontTx/>
              <a:buNone/>
              <a:defRPr>
                <a:solidFill>
                  <a:schemeClr val="bg1"/>
                </a:solidFill>
              </a:defRPr>
            </a:lvl4pPr>
            <a:lvl5pPr marL="975336" indent="0">
              <a:buFontTx/>
              <a:buNone/>
              <a:defRPr>
                <a:solidFill>
                  <a:schemeClr val="bg1"/>
                </a:solidFill>
              </a:defRPr>
            </a:lvl5pPr>
          </a:lstStyle>
          <a:p>
            <a:pPr lvl="0"/>
            <a:r>
              <a:rPr lang="en-US" dirty="0"/>
              <a:t>Company Name Italicized</a:t>
            </a:r>
          </a:p>
        </p:txBody>
      </p:sp>
      <p:pic>
        <p:nvPicPr>
          <p:cNvPr id="6" name="Picture 5">
            <a:extLst>
              <a:ext uri="{FF2B5EF4-FFF2-40B4-BE49-F238E27FC236}">
                <a16:creationId xmlns:a16="http://schemas.microsoft.com/office/drawing/2014/main" id="{AB7720FA-A9B7-B143-86AA-81DDB94C10AC}"/>
              </a:ext>
            </a:extLst>
          </p:cNvPr>
          <p:cNvPicPr>
            <a:picLocks noChangeAspect="1"/>
          </p:cNvPicPr>
          <p:nvPr userDrawn="1"/>
        </p:nvPicPr>
        <p:blipFill>
          <a:blip r:embed="rId2"/>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3400861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720">
          <p15:clr>
            <a:srgbClr val="FBAE40"/>
          </p15:clr>
        </p15:guide>
        <p15:guide id="2" pos="720">
          <p15:clr>
            <a:srgbClr val="FBAE40"/>
          </p15:clr>
        </p15:guide>
        <p15:guide id="3" orient="horz" pos="2448"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hort Title, Multiple Presenters, Diff Company">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11" name="Text Placeholder 19">
            <a:extLst>
              <a:ext uri="{FF2B5EF4-FFF2-40B4-BE49-F238E27FC236}">
                <a16:creationId xmlns:a16="http://schemas.microsoft.com/office/drawing/2014/main" id="{65D29B41-0C30-AF49-91C2-793B37EDD8F8}"/>
              </a:ext>
            </a:extLst>
          </p:cNvPr>
          <p:cNvSpPr>
            <a:spLocks noGrp="1"/>
          </p:cNvSpPr>
          <p:nvPr>
            <p:ph type="body" sz="quarter" idx="11" hasCustomPrompt="1"/>
          </p:nvPr>
        </p:nvSpPr>
        <p:spPr>
          <a:xfrm>
            <a:off x="1143000" y="3657600"/>
            <a:ext cx="4038600" cy="379228"/>
          </a:xfrm>
          <a:prstGeom prst="rect">
            <a:avLst/>
          </a:prstGeom>
        </p:spPr>
        <p:txBody>
          <a:bodyPr/>
          <a:lstStyle>
            <a:lvl1pPr marL="0" indent="0">
              <a:buFontTx/>
              <a:buNone/>
              <a:defRPr b="1" i="0" cap="all" baseline="0">
                <a:solidFill>
                  <a:schemeClr val="bg1"/>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PRESENTER NAME ONE</a:t>
            </a:r>
          </a:p>
        </p:txBody>
      </p:sp>
      <p:sp>
        <p:nvSpPr>
          <p:cNvPr id="12" name="Text Placeholder 21">
            <a:extLst>
              <a:ext uri="{FF2B5EF4-FFF2-40B4-BE49-F238E27FC236}">
                <a16:creationId xmlns:a16="http://schemas.microsoft.com/office/drawing/2014/main" id="{118621AC-20E3-DC4E-A218-2D9634049A5C}"/>
              </a:ext>
            </a:extLst>
          </p:cNvPr>
          <p:cNvSpPr>
            <a:spLocks noGrp="1"/>
          </p:cNvSpPr>
          <p:nvPr>
            <p:ph type="body" sz="quarter" idx="12" hasCustomPrompt="1"/>
          </p:nvPr>
        </p:nvSpPr>
        <p:spPr>
          <a:xfrm>
            <a:off x="1143000" y="3962400"/>
            <a:ext cx="4038600" cy="381000"/>
          </a:xfrm>
          <a:prstGeom prst="rect">
            <a:avLst/>
          </a:prstGeom>
        </p:spPr>
        <p:txBody>
          <a:bodyPr/>
          <a:lstStyle>
            <a:lvl1pPr marL="0" indent="0">
              <a:buFontTx/>
              <a:buNone/>
              <a:defRPr i="1">
                <a:solidFill>
                  <a:schemeClr val="bg1"/>
                </a:solidFill>
              </a:defRPr>
            </a:lvl1pPr>
            <a:lvl2pPr marL="243834" indent="0">
              <a:buFontTx/>
              <a:buNone/>
              <a:defRPr>
                <a:solidFill>
                  <a:schemeClr val="bg1"/>
                </a:solidFill>
              </a:defRPr>
            </a:lvl2pPr>
            <a:lvl3pPr marL="487668" indent="0">
              <a:buFontTx/>
              <a:buNone/>
              <a:defRPr>
                <a:solidFill>
                  <a:schemeClr val="bg1"/>
                </a:solidFill>
              </a:defRPr>
            </a:lvl3pPr>
            <a:lvl4pPr marL="731502" indent="0">
              <a:buFontTx/>
              <a:buNone/>
              <a:defRPr>
                <a:solidFill>
                  <a:schemeClr val="bg1"/>
                </a:solidFill>
              </a:defRPr>
            </a:lvl4pPr>
            <a:lvl5pPr marL="975336" indent="0">
              <a:buFontTx/>
              <a:buNone/>
              <a:defRPr>
                <a:solidFill>
                  <a:schemeClr val="bg1"/>
                </a:solidFill>
              </a:defRPr>
            </a:lvl5pPr>
          </a:lstStyle>
          <a:p>
            <a:pPr lvl="0"/>
            <a:r>
              <a:rPr lang="en-US" dirty="0"/>
              <a:t>Company Name Italicized</a:t>
            </a:r>
          </a:p>
        </p:txBody>
      </p:sp>
      <p:sp>
        <p:nvSpPr>
          <p:cNvPr id="33" name="Text Placeholder 19">
            <a:extLst>
              <a:ext uri="{FF2B5EF4-FFF2-40B4-BE49-F238E27FC236}">
                <a16:creationId xmlns:a16="http://schemas.microsoft.com/office/drawing/2014/main" id="{DF0136ED-B4B4-664E-87D4-18BB9C1C79D7}"/>
              </a:ext>
            </a:extLst>
          </p:cNvPr>
          <p:cNvSpPr>
            <a:spLocks noGrp="1"/>
          </p:cNvSpPr>
          <p:nvPr>
            <p:ph type="body" sz="quarter" idx="20" hasCustomPrompt="1"/>
          </p:nvPr>
        </p:nvSpPr>
        <p:spPr>
          <a:xfrm>
            <a:off x="1143000" y="4724400"/>
            <a:ext cx="4038600" cy="379228"/>
          </a:xfrm>
          <a:prstGeom prst="rect">
            <a:avLst/>
          </a:prstGeom>
        </p:spPr>
        <p:txBody>
          <a:bodyPr/>
          <a:lstStyle>
            <a:lvl1pPr marL="0" indent="0">
              <a:buFontTx/>
              <a:buNone/>
              <a:defRPr b="1" i="0" cap="all" baseline="0">
                <a:solidFill>
                  <a:schemeClr val="bg1"/>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PRESENTER NAME TWO</a:t>
            </a:r>
          </a:p>
        </p:txBody>
      </p:sp>
      <p:sp>
        <p:nvSpPr>
          <p:cNvPr id="34" name="Text Placeholder 21">
            <a:extLst>
              <a:ext uri="{FF2B5EF4-FFF2-40B4-BE49-F238E27FC236}">
                <a16:creationId xmlns:a16="http://schemas.microsoft.com/office/drawing/2014/main" id="{B544E822-BC93-2D43-B248-8CA533920854}"/>
              </a:ext>
            </a:extLst>
          </p:cNvPr>
          <p:cNvSpPr>
            <a:spLocks noGrp="1"/>
          </p:cNvSpPr>
          <p:nvPr>
            <p:ph type="body" sz="quarter" idx="21" hasCustomPrompt="1"/>
          </p:nvPr>
        </p:nvSpPr>
        <p:spPr>
          <a:xfrm>
            <a:off x="1143000" y="5029200"/>
            <a:ext cx="4038600" cy="381000"/>
          </a:xfrm>
          <a:prstGeom prst="rect">
            <a:avLst/>
          </a:prstGeom>
        </p:spPr>
        <p:txBody>
          <a:bodyPr/>
          <a:lstStyle>
            <a:lvl1pPr marL="0" indent="0">
              <a:buFontTx/>
              <a:buNone/>
              <a:defRPr i="1">
                <a:solidFill>
                  <a:schemeClr val="bg1"/>
                </a:solidFill>
              </a:defRPr>
            </a:lvl1pPr>
            <a:lvl2pPr marL="243834" indent="0">
              <a:buFontTx/>
              <a:buNone/>
              <a:defRPr>
                <a:solidFill>
                  <a:schemeClr val="bg1"/>
                </a:solidFill>
              </a:defRPr>
            </a:lvl2pPr>
            <a:lvl3pPr marL="487668" indent="0">
              <a:buFontTx/>
              <a:buNone/>
              <a:defRPr>
                <a:solidFill>
                  <a:schemeClr val="bg1"/>
                </a:solidFill>
              </a:defRPr>
            </a:lvl3pPr>
            <a:lvl4pPr marL="731502" indent="0">
              <a:buFontTx/>
              <a:buNone/>
              <a:defRPr>
                <a:solidFill>
                  <a:schemeClr val="bg1"/>
                </a:solidFill>
              </a:defRPr>
            </a:lvl4pPr>
            <a:lvl5pPr marL="975336" indent="0">
              <a:buFontTx/>
              <a:buNone/>
              <a:defRPr>
                <a:solidFill>
                  <a:schemeClr val="bg1"/>
                </a:solidFill>
              </a:defRPr>
            </a:lvl5pPr>
          </a:lstStyle>
          <a:p>
            <a:pPr lvl="0"/>
            <a:r>
              <a:rPr lang="en-US" dirty="0"/>
              <a:t>Company Name Italicized</a:t>
            </a:r>
          </a:p>
        </p:txBody>
      </p:sp>
      <p:sp>
        <p:nvSpPr>
          <p:cNvPr id="35" name="Text Placeholder 19">
            <a:extLst>
              <a:ext uri="{FF2B5EF4-FFF2-40B4-BE49-F238E27FC236}">
                <a16:creationId xmlns:a16="http://schemas.microsoft.com/office/drawing/2014/main" id="{B30DDF61-5333-2044-9D96-9141F72C8708}"/>
              </a:ext>
            </a:extLst>
          </p:cNvPr>
          <p:cNvSpPr>
            <a:spLocks noGrp="1"/>
          </p:cNvSpPr>
          <p:nvPr>
            <p:ph type="body" sz="quarter" idx="22" hasCustomPrompt="1"/>
          </p:nvPr>
        </p:nvSpPr>
        <p:spPr>
          <a:xfrm>
            <a:off x="5334000" y="3657600"/>
            <a:ext cx="4038600" cy="379228"/>
          </a:xfrm>
          <a:prstGeom prst="rect">
            <a:avLst/>
          </a:prstGeom>
        </p:spPr>
        <p:txBody>
          <a:bodyPr/>
          <a:lstStyle>
            <a:lvl1pPr marL="0" indent="0">
              <a:buFontTx/>
              <a:buNone/>
              <a:defRPr b="1" i="0" cap="all" baseline="0">
                <a:solidFill>
                  <a:schemeClr val="bg1"/>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PRESENTER NAME THREE</a:t>
            </a:r>
          </a:p>
        </p:txBody>
      </p:sp>
      <p:sp>
        <p:nvSpPr>
          <p:cNvPr id="36" name="Text Placeholder 21">
            <a:extLst>
              <a:ext uri="{FF2B5EF4-FFF2-40B4-BE49-F238E27FC236}">
                <a16:creationId xmlns:a16="http://schemas.microsoft.com/office/drawing/2014/main" id="{F7D9C197-7B48-1B42-A8D0-8C8BEE73AD31}"/>
              </a:ext>
            </a:extLst>
          </p:cNvPr>
          <p:cNvSpPr>
            <a:spLocks noGrp="1"/>
          </p:cNvSpPr>
          <p:nvPr>
            <p:ph type="body" sz="quarter" idx="23" hasCustomPrompt="1"/>
          </p:nvPr>
        </p:nvSpPr>
        <p:spPr>
          <a:xfrm>
            <a:off x="5334000" y="3962400"/>
            <a:ext cx="4038600" cy="381000"/>
          </a:xfrm>
          <a:prstGeom prst="rect">
            <a:avLst/>
          </a:prstGeom>
        </p:spPr>
        <p:txBody>
          <a:bodyPr/>
          <a:lstStyle>
            <a:lvl1pPr marL="0" indent="0">
              <a:buFontTx/>
              <a:buNone/>
              <a:defRPr i="1">
                <a:solidFill>
                  <a:schemeClr val="bg1"/>
                </a:solidFill>
              </a:defRPr>
            </a:lvl1pPr>
            <a:lvl2pPr marL="243834" indent="0">
              <a:buFontTx/>
              <a:buNone/>
              <a:defRPr>
                <a:solidFill>
                  <a:schemeClr val="bg1"/>
                </a:solidFill>
              </a:defRPr>
            </a:lvl2pPr>
            <a:lvl3pPr marL="487668" indent="0">
              <a:buFontTx/>
              <a:buNone/>
              <a:defRPr>
                <a:solidFill>
                  <a:schemeClr val="bg1"/>
                </a:solidFill>
              </a:defRPr>
            </a:lvl3pPr>
            <a:lvl4pPr marL="731502" indent="0">
              <a:buFontTx/>
              <a:buNone/>
              <a:defRPr>
                <a:solidFill>
                  <a:schemeClr val="bg1"/>
                </a:solidFill>
              </a:defRPr>
            </a:lvl4pPr>
            <a:lvl5pPr marL="975336" indent="0">
              <a:buFontTx/>
              <a:buNone/>
              <a:defRPr>
                <a:solidFill>
                  <a:schemeClr val="bg1"/>
                </a:solidFill>
              </a:defRPr>
            </a:lvl5pPr>
          </a:lstStyle>
          <a:p>
            <a:pPr lvl="0"/>
            <a:r>
              <a:rPr lang="en-US" dirty="0"/>
              <a:t>Company Name Italicized</a:t>
            </a:r>
          </a:p>
        </p:txBody>
      </p:sp>
      <p:sp>
        <p:nvSpPr>
          <p:cNvPr id="37" name="Text Placeholder 19">
            <a:extLst>
              <a:ext uri="{FF2B5EF4-FFF2-40B4-BE49-F238E27FC236}">
                <a16:creationId xmlns:a16="http://schemas.microsoft.com/office/drawing/2014/main" id="{F079BA5E-2D82-AA49-9538-02195A3C1293}"/>
              </a:ext>
            </a:extLst>
          </p:cNvPr>
          <p:cNvSpPr>
            <a:spLocks noGrp="1"/>
          </p:cNvSpPr>
          <p:nvPr>
            <p:ph type="body" sz="quarter" idx="24" hasCustomPrompt="1"/>
          </p:nvPr>
        </p:nvSpPr>
        <p:spPr>
          <a:xfrm>
            <a:off x="5334000" y="4724400"/>
            <a:ext cx="4038600" cy="379228"/>
          </a:xfrm>
          <a:prstGeom prst="rect">
            <a:avLst/>
          </a:prstGeom>
        </p:spPr>
        <p:txBody>
          <a:bodyPr/>
          <a:lstStyle>
            <a:lvl1pPr marL="0" indent="0">
              <a:buFontTx/>
              <a:buNone/>
              <a:defRPr b="1" i="0" cap="all" baseline="0">
                <a:solidFill>
                  <a:schemeClr val="bg1"/>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PRESENTER NAME FOUR</a:t>
            </a:r>
          </a:p>
        </p:txBody>
      </p:sp>
      <p:sp>
        <p:nvSpPr>
          <p:cNvPr id="38" name="Text Placeholder 21">
            <a:extLst>
              <a:ext uri="{FF2B5EF4-FFF2-40B4-BE49-F238E27FC236}">
                <a16:creationId xmlns:a16="http://schemas.microsoft.com/office/drawing/2014/main" id="{4C1C9425-16BB-F84E-90F3-8EEAB389F026}"/>
              </a:ext>
            </a:extLst>
          </p:cNvPr>
          <p:cNvSpPr>
            <a:spLocks noGrp="1"/>
          </p:cNvSpPr>
          <p:nvPr>
            <p:ph type="body" sz="quarter" idx="25" hasCustomPrompt="1"/>
          </p:nvPr>
        </p:nvSpPr>
        <p:spPr>
          <a:xfrm>
            <a:off x="5334000" y="5029200"/>
            <a:ext cx="4038600" cy="381000"/>
          </a:xfrm>
          <a:prstGeom prst="rect">
            <a:avLst/>
          </a:prstGeom>
        </p:spPr>
        <p:txBody>
          <a:bodyPr/>
          <a:lstStyle>
            <a:lvl1pPr marL="0" indent="0">
              <a:buFontTx/>
              <a:buNone/>
              <a:defRPr i="1">
                <a:solidFill>
                  <a:schemeClr val="bg1"/>
                </a:solidFill>
              </a:defRPr>
            </a:lvl1pPr>
            <a:lvl2pPr marL="243834" indent="0">
              <a:buFontTx/>
              <a:buNone/>
              <a:defRPr>
                <a:solidFill>
                  <a:schemeClr val="bg1"/>
                </a:solidFill>
              </a:defRPr>
            </a:lvl2pPr>
            <a:lvl3pPr marL="487668" indent="0">
              <a:buFontTx/>
              <a:buNone/>
              <a:defRPr>
                <a:solidFill>
                  <a:schemeClr val="bg1"/>
                </a:solidFill>
              </a:defRPr>
            </a:lvl3pPr>
            <a:lvl4pPr marL="731502" indent="0">
              <a:buFontTx/>
              <a:buNone/>
              <a:defRPr>
                <a:solidFill>
                  <a:schemeClr val="bg1"/>
                </a:solidFill>
              </a:defRPr>
            </a:lvl4pPr>
            <a:lvl5pPr marL="975336" indent="0">
              <a:buFontTx/>
              <a:buNone/>
              <a:defRPr>
                <a:solidFill>
                  <a:schemeClr val="bg1"/>
                </a:solidFill>
              </a:defRPr>
            </a:lvl5pPr>
          </a:lstStyle>
          <a:p>
            <a:pPr lvl="0"/>
            <a:r>
              <a:rPr lang="en-US" dirty="0"/>
              <a:t>Company Name Italicized</a:t>
            </a:r>
          </a:p>
        </p:txBody>
      </p:sp>
      <p:sp>
        <p:nvSpPr>
          <p:cNvPr id="39" name="Text Placeholder 16">
            <a:extLst>
              <a:ext uri="{FF2B5EF4-FFF2-40B4-BE49-F238E27FC236}">
                <a16:creationId xmlns:a16="http://schemas.microsoft.com/office/drawing/2014/main" id="{6D59F42A-DB6D-EF4C-8B25-D6827A803652}"/>
              </a:ext>
            </a:extLst>
          </p:cNvPr>
          <p:cNvSpPr>
            <a:spLocks noGrp="1"/>
          </p:cNvSpPr>
          <p:nvPr>
            <p:ph type="body" sz="quarter" idx="10" hasCustomPrompt="1"/>
          </p:nvPr>
        </p:nvSpPr>
        <p:spPr>
          <a:xfrm>
            <a:off x="1143000" y="1143000"/>
            <a:ext cx="7315200" cy="1981200"/>
          </a:xfrm>
          <a:prstGeom prst="rect">
            <a:avLst/>
          </a:prstGeom>
        </p:spPr>
        <p:txBody>
          <a:bodyPr/>
          <a:lstStyle>
            <a:lvl1pPr marL="0" indent="0">
              <a:buFontTx/>
              <a:buNone/>
              <a:defRPr sz="4000" b="1" baseline="0">
                <a:solidFill>
                  <a:schemeClr val="bg1"/>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Short Presentation Title in Title Case</a:t>
            </a:r>
          </a:p>
        </p:txBody>
      </p:sp>
      <p:pic>
        <p:nvPicPr>
          <p:cNvPr id="16" name="Picture 15">
            <a:extLst>
              <a:ext uri="{FF2B5EF4-FFF2-40B4-BE49-F238E27FC236}">
                <a16:creationId xmlns:a16="http://schemas.microsoft.com/office/drawing/2014/main" id="{DA8D93FF-F3AD-074C-B018-F057A70B9D73}"/>
              </a:ext>
            </a:extLst>
          </p:cNvPr>
          <p:cNvPicPr>
            <a:picLocks noChangeAspect="1"/>
          </p:cNvPicPr>
          <p:nvPr userDrawn="1"/>
        </p:nvPicPr>
        <p:blipFill>
          <a:blip r:embed="rId2"/>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2346489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720">
          <p15:clr>
            <a:srgbClr val="FBAE40"/>
          </p15:clr>
        </p15:guide>
        <p15:guide id="2" pos="720">
          <p15:clr>
            <a:srgbClr val="FBAE40"/>
          </p15:clr>
        </p15:guide>
        <p15:guide id="3" orient="horz" pos="244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ong Title, Single Presenter">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sp>
        <p:nvSpPr>
          <p:cNvPr id="18" name="Picture Placeholder 13">
            <a:extLst>
              <a:ext uri="{FF2B5EF4-FFF2-40B4-BE49-F238E27FC236}">
                <a16:creationId xmlns:a16="http://schemas.microsoft.com/office/drawing/2014/main" id="{F633B4EE-3893-BD41-9D83-DB4E0FB98443}"/>
              </a:ext>
            </a:extLst>
          </p:cNvPr>
          <p:cNvSpPr>
            <a:spLocks noGrp="1"/>
          </p:cNvSpPr>
          <p:nvPr>
            <p:ph type="pic" sz="quarter" idx="13" hasCustomPrompt="1"/>
          </p:nvPr>
        </p:nvSpPr>
        <p:spPr>
          <a:xfrm>
            <a:off x="0" y="0"/>
            <a:ext cx="11077303" cy="6858000"/>
          </a:xfrm>
          <a:prstGeom prst="rect">
            <a:avLst/>
          </a:prstGeom>
        </p:spPr>
        <p:txBody>
          <a:bodyPr anchor="ctr"/>
          <a:lstStyle>
            <a:lvl1pPr marL="0" indent="0" algn="ctr">
              <a:buFontTx/>
              <a:buNone/>
              <a:defRPr>
                <a:solidFill>
                  <a:schemeClr val="accent5"/>
                </a:solidFill>
              </a:defRPr>
            </a:lvl1pPr>
          </a:lstStyle>
          <a:p>
            <a:r>
              <a:rPr lang="en-US" dirty="0"/>
              <a:t>Insert/Drag Picture Here</a:t>
            </a:r>
          </a:p>
        </p:txBody>
      </p:sp>
      <p:sp>
        <p:nvSpPr>
          <p:cNvPr id="17" name="Text Placeholder 16">
            <a:extLst>
              <a:ext uri="{FF2B5EF4-FFF2-40B4-BE49-F238E27FC236}">
                <a16:creationId xmlns:a16="http://schemas.microsoft.com/office/drawing/2014/main" id="{ABCDF34B-564B-4746-9A7B-6A00230655F3}"/>
              </a:ext>
            </a:extLst>
          </p:cNvPr>
          <p:cNvSpPr>
            <a:spLocks noGrp="1"/>
          </p:cNvSpPr>
          <p:nvPr>
            <p:ph type="body" sz="quarter" idx="10" hasCustomPrompt="1"/>
          </p:nvPr>
        </p:nvSpPr>
        <p:spPr>
          <a:xfrm>
            <a:off x="1143000" y="761469"/>
            <a:ext cx="7924800" cy="2438400"/>
          </a:xfrm>
          <a:prstGeom prst="rect">
            <a:avLst/>
          </a:prstGeom>
        </p:spPr>
        <p:txBody>
          <a:bodyPr/>
          <a:lstStyle>
            <a:lvl1pPr marL="0" indent="0">
              <a:buFontTx/>
              <a:buNone/>
              <a:defRPr sz="3800" b="1">
                <a:solidFill>
                  <a:schemeClr val="bg1"/>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Longer Presentation Title in Title Case</a:t>
            </a:r>
          </a:p>
        </p:txBody>
      </p:sp>
      <p:sp>
        <p:nvSpPr>
          <p:cNvPr id="19" name="Text Placeholder 19">
            <a:extLst>
              <a:ext uri="{FF2B5EF4-FFF2-40B4-BE49-F238E27FC236}">
                <a16:creationId xmlns:a16="http://schemas.microsoft.com/office/drawing/2014/main" id="{C23EC01C-C983-BE4C-AD6A-D6514B65F182}"/>
              </a:ext>
            </a:extLst>
          </p:cNvPr>
          <p:cNvSpPr>
            <a:spLocks noGrp="1"/>
          </p:cNvSpPr>
          <p:nvPr>
            <p:ph type="body" sz="quarter" idx="11" hasCustomPrompt="1"/>
          </p:nvPr>
        </p:nvSpPr>
        <p:spPr>
          <a:xfrm>
            <a:off x="1143000" y="3924300"/>
            <a:ext cx="7315200" cy="457200"/>
          </a:xfrm>
          <a:prstGeom prst="rect">
            <a:avLst/>
          </a:prstGeom>
        </p:spPr>
        <p:txBody>
          <a:bodyPr/>
          <a:lstStyle>
            <a:lvl1pPr marL="0" indent="0">
              <a:buFontTx/>
              <a:buNone/>
              <a:defRPr b="1" i="0" cap="all" baseline="0">
                <a:solidFill>
                  <a:schemeClr val="bg1"/>
                </a:solidFill>
              </a:defRPr>
            </a:lvl1pPr>
            <a:lvl2pPr marL="243834" indent="0">
              <a:buFontTx/>
              <a:buNone/>
              <a:defRPr/>
            </a:lvl2pPr>
            <a:lvl3pPr marL="487668" indent="0">
              <a:buFontTx/>
              <a:buNone/>
              <a:defRPr/>
            </a:lvl3pPr>
            <a:lvl4pPr marL="731502" indent="0">
              <a:buFontTx/>
              <a:buNone/>
              <a:defRPr/>
            </a:lvl4pPr>
            <a:lvl5pPr marL="975336" indent="0">
              <a:buFontTx/>
              <a:buNone/>
              <a:defRPr/>
            </a:lvl5pPr>
          </a:lstStyle>
          <a:p>
            <a:pPr lvl="0"/>
            <a:r>
              <a:rPr lang="en-US" dirty="0"/>
              <a:t>SINGLE PRESENTER NAME</a:t>
            </a:r>
          </a:p>
        </p:txBody>
      </p:sp>
      <p:sp>
        <p:nvSpPr>
          <p:cNvPr id="21" name="Text Placeholder 21">
            <a:extLst>
              <a:ext uri="{FF2B5EF4-FFF2-40B4-BE49-F238E27FC236}">
                <a16:creationId xmlns:a16="http://schemas.microsoft.com/office/drawing/2014/main" id="{942928AF-F2DB-0343-96CC-83834F538FEE}"/>
              </a:ext>
            </a:extLst>
          </p:cNvPr>
          <p:cNvSpPr>
            <a:spLocks noGrp="1"/>
          </p:cNvSpPr>
          <p:nvPr>
            <p:ph type="body" sz="quarter" idx="12" hasCustomPrompt="1"/>
          </p:nvPr>
        </p:nvSpPr>
        <p:spPr>
          <a:xfrm>
            <a:off x="1143000" y="4563971"/>
            <a:ext cx="7315200" cy="442627"/>
          </a:xfrm>
          <a:prstGeom prst="rect">
            <a:avLst/>
          </a:prstGeom>
        </p:spPr>
        <p:txBody>
          <a:bodyPr/>
          <a:lstStyle>
            <a:lvl1pPr marL="0" indent="0">
              <a:lnSpc>
                <a:spcPts val="2100"/>
              </a:lnSpc>
              <a:buFontTx/>
              <a:buNone/>
              <a:defRPr i="1">
                <a:solidFill>
                  <a:schemeClr val="bg1"/>
                </a:solidFill>
              </a:defRPr>
            </a:lvl1pPr>
            <a:lvl2pPr marL="243834" indent="0">
              <a:buFontTx/>
              <a:buNone/>
              <a:defRPr>
                <a:solidFill>
                  <a:schemeClr val="bg1"/>
                </a:solidFill>
              </a:defRPr>
            </a:lvl2pPr>
            <a:lvl3pPr marL="487668" indent="0">
              <a:buFontTx/>
              <a:buNone/>
              <a:defRPr>
                <a:solidFill>
                  <a:schemeClr val="bg1"/>
                </a:solidFill>
              </a:defRPr>
            </a:lvl3pPr>
            <a:lvl4pPr marL="731502" indent="0">
              <a:buFontTx/>
              <a:buNone/>
              <a:defRPr>
                <a:solidFill>
                  <a:schemeClr val="bg1"/>
                </a:solidFill>
              </a:defRPr>
            </a:lvl4pPr>
            <a:lvl5pPr marL="975336" indent="0">
              <a:buFontTx/>
              <a:buNone/>
              <a:defRPr>
                <a:solidFill>
                  <a:schemeClr val="bg1"/>
                </a:solidFill>
              </a:defRPr>
            </a:lvl5pPr>
          </a:lstStyle>
          <a:p>
            <a:pPr lvl="0"/>
            <a:r>
              <a:rPr lang="en-US" dirty="0"/>
              <a:t>Presenter Title Italicized, Title Case</a:t>
            </a:r>
          </a:p>
        </p:txBody>
      </p:sp>
      <p:sp>
        <p:nvSpPr>
          <p:cNvPr id="23" name="Text Placeholder 21">
            <a:extLst>
              <a:ext uri="{FF2B5EF4-FFF2-40B4-BE49-F238E27FC236}">
                <a16:creationId xmlns:a16="http://schemas.microsoft.com/office/drawing/2014/main" id="{5EA438F3-1394-3C41-B6BF-CDDC6EA2BF46}"/>
              </a:ext>
            </a:extLst>
          </p:cNvPr>
          <p:cNvSpPr>
            <a:spLocks noGrp="1"/>
          </p:cNvSpPr>
          <p:nvPr>
            <p:ph type="body" sz="quarter" idx="15" hasCustomPrompt="1"/>
          </p:nvPr>
        </p:nvSpPr>
        <p:spPr>
          <a:xfrm>
            <a:off x="1143000" y="4929473"/>
            <a:ext cx="7315200" cy="442627"/>
          </a:xfrm>
          <a:prstGeom prst="rect">
            <a:avLst/>
          </a:prstGeom>
        </p:spPr>
        <p:txBody>
          <a:bodyPr/>
          <a:lstStyle>
            <a:lvl1pPr marL="0" indent="0">
              <a:lnSpc>
                <a:spcPts val="2100"/>
              </a:lnSpc>
              <a:buFontTx/>
              <a:buNone/>
              <a:defRPr i="1">
                <a:solidFill>
                  <a:schemeClr val="bg1"/>
                </a:solidFill>
              </a:defRPr>
            </a:lvl1pPr>
            <a:lvl2pPr marL="243834" indent="0">
              <a:buFontTx/>
              <a:buNone/>
              <a:defRPr>
                <a:solidFill>
                  <a:schemeClr val="bg1"/>
                </a:solidFill>
              </a:defRPr>
            </a:lvl2pPr>
            <a:lvl3pPr marL="487668" indent="0">
              <a:buFontTx/>
              <a:buNone/>
              <a:defRPr>
                <a:solidFill>
                  <a:schemeClr val="bg1"/>
                </a:solidFill>
              </a:defRPr>
            </a:lvl3pPr>
            <a:lvl4pPr marL="731502" indent="0">
              <a:buFontTx/>
              <a:buNone/>
              <a:defRPr>
                <a:solidFill>
                  <a:schemeClr val="bg1"/>
                </a:solidFill>
              </a:defRPr>
            </a:lvl4pPr>
            <a:lvl5pPr marL="975336" indent="0">
              <a:buFontTx/>
              <a:buNone/>
              <a:defRPr>
                <a:solidFill>
                  <a:schemeClr val="bg1"/>
                </a:solidFill>
              </a:defRPr>
            </a:lvl5pPr>
          </a:lstStyle>
          <a:p>
            <a:pPr lvl="0"/>
            <a:r>
              <a:rPr lang="en-US" dirty="0"/>
              <a:t>Company Name Italicized</a:t>
            </a:r>
          </a:p>
        </p:txBody>
      </p:sp>
      <p:pic>
        <p:nvPicPr>
          <p:cNvPr id="7" name="Picture 6">
            <a:extLst>
              <a:ext uri="{FF2B5EF4-FFF2-40B4-BE49-F238E27FC236}">
                <a16:creationId xmlns:a16="http://schemas.microsoft.com/office/drawing/2014/main" id="{80A6983B-42D9-274D-B8D2-C5B959C03257}"/>
              </a:ext>
            </a:extLst>
          </p:cNvPr>
          <p:cNvPicPr>
            <a:picLocks noChangeAspect="1"/>
          </p:cNvPicPr>
          <p:nvPr userDrawn="1"/>
        </p:nvPicPr>
        <p:blipFill>
          <a:blip r:embed="rId2"/>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788577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720">
          <p15:clr>
            <a:srgbClr val="FBAE40"/>
          </p15:clr>
        </p15:guide>
        <p15:guide id="2" pos="720">
          <p15:clr>
            <a:srgbClr val="FBAE40"/>
          </p15:clr>
        </p15:guide>
        <p15:guide id="4" orient="horz" pos="3024"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4"/>
            </a:gs>
            <a:gs pos="100000">
              <a:schemeClr val="accent4">
                <a:alpha val="0"/>
              </a:schemeClr>
            </a:gs>
          </a:gsLst>
          <a:lin ang="19200000" scaled="0"/>
          <a:tileRect/>
        </a:gra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BD5D4A1-A48E-4A4B-903B-F0D7D5C05E1E}"/>
              </a:ext>
            </a:extLst>
          </p:cNvPr>
          <p:cNvPicPr>
            <a:picLocks noChangeAspect="1"/>
          </p:cNvPicPr>
          <p:nvPr userDrawn="1"/>
        </p:nvPicPr>
        <p:blipFill>
          <a:blip r:embed="rId40"/>
          <a:stretch>
            <a:fillRect/>
          </a:stretch>
        </p:blipFill>
        <p:spPr>
          <a:xfrm>
            <a:off x="9803219" y="261214"/>
            <a:ext cx="2079994" cy="538621"/>
          </a:xfrm>
          <a:prstGeom prst="rect">
            <a:avLst/>
          </a:prstGeom>
          <a:effectLst>
            <a:glow rad="177800">
              <a:schemeClr val="bg1">
                <a:alpha val="42000"/>
              </a:schemeClr>
            </a:glow>
          </a:effectLst>
        </p:spPr>
      </p:pic>
    </p:spTree>
    <p:extLst>
      <p:ext uri="{BB962C8B-B14F-4D97-AF65-F5344CB8AC3E}">
        <p14:creationId xmlns:p14="http://schemas.microsoft.com/office/powerpoint/2010/main" val="3109278475"/>
      </p:ext>
    </p:extLst>
  </p:cSld>
  <p:clrMap bg1="lt1" tx1="dk1" bg2="lt2" tx2="dk2" accent1="accent1" accent2="accent2" accent3="accent3" accent4="accent4" accent5="accent5" accent6="accent6" hlink="hlink" folHlink="folHlink"/>
  <p:sldLayoutIdLst>
    <p:sldLayoutId id="2147483813" r:id="rId1"/>
    <p:sldLayoutId id="2147483777" r:id="rId2"/>
    <p:sldLayoutId id="2147483779" r:id="rId3"/>
    <p:sldLayoutId id="2147483781" r:id="rId4"/>
    <p:sldLayoutId id="2147483827" r:id="rId5"/>
    <p:sldLayoutId id="2147483806" r:id="rId6"/>
    <p:sldLayoutId id="2147483784" r:id="rId7"/>
    <p:sldLayoutId id="2147483798" r:id="rId8"/>
    <p:sldLayoutId id="2147483783" r:id="rId9"/>
    <p:sldLayoutId id="2147483785" r:id="rId10"/>
    <p:sldLayoutId id="2147483799" r:id="rId11"/>
    <p:sldLayoutId id="2147483788" r:id="rId12"/>
    <p:sldLayoutId id="2147483787" r:id="rId13"/>
    <p:sldLayoutId id="2147483786" r:id="rId14"/>
    <p:sldLayoutId id="2147483822" r:id="rId15"/>
    <p:sldLayoutId id="2147483823" r:id="rId16"/>
    <p:sldLayoutId id="2147483775" r:id="rId17"/>
    <p:sldLayoutId id="2147483809" r:id="rId18"/>
    <p:sldLayoutId id="2147483810" r:id="rId19"/>
    <p:sldLayoutId id="2147483811" r:id="rId20"/>
    <p:sldLayoutId id="2147483789" r:id="rId21"/>
    <p:sldLayoutId id="2147483790" r:id="rId22"/>
    <p:sldLayoutId id="2147483824" r:id="rId23"/>
    <p:sldLayoutId id="2147483825" r:id="rId24"/>
    <p:sldLayoutId id="2147483826" r:id="rId25"/>
    <p:sldLayoutId id="2147483807" r:id="rId26"/>
    <p:sldLayoutId id="2147483816" r:id="rId27"/>
    <p:sldLayoutId id="2147483818" r:id="rId28"/>
    <p:sldLayoutId id="2147483819" r:id="rId29"/>
    <p:sldLayoutId id="2147483820" r:id="rId30"/>
    <p:sldLayoutId id="2147483821" r:id="rId31"/>
    <p:sldLayoutId id="2147483805" r:id="rId32"/>
    <p:sldLayoutId id="2147483814" r:id="rId33"/>
    <p:sldLayoutId id="2147483815" r:id="rId34"/>
    <p:sldLayoutId id="2147483804" r:id="rId35"/>
    <p:sldLayoutId id="2147483803" r:id="rId36"/>
    <p:sldLayoutId id="2147483840" r:id="rId37"/>
    <p:sldLayoutId id="2147483858" r:id="rId3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marL="0" marR="0" indent="0" algn="l" defTabSz="457189" rtl="0" eaLnBrk="1" fontAlgn="base" latinLnBrk="0" hangingPunct="1">
        <a:lnSpc>
          <a:spcPct val="100000"/>
        </a:lnSpc>
        <a:spcBef>
          <a:spcPct val="0"/>
        </a:spcBef>
        <a:spcAft>
          <a:spcPct val="0"/>
        </a:spcAft>
        <a:buClrTx/>
        <a:buSzTx/>
        <a:buFontTx/>
        <a:buNone/>
        <a:tabLst/>
        <a:defRPr sz="3200" b="0" i="0" kern="1200" cap="none" spc="20" baseline="0">
          <a:solidFill>
            <a:schemeClr val="tx2"/>
          </a:solidFill>
          <a:latin typeface="Arial"/>
          <a:ea typeface="HelveticaNeueLT Std Med Cn" panose="020B0606030502030204" pitchFamily="34" charset="0"/>
          <a:cs typeface="HelveticaNeueLT Std Med Cn" panose="020B0606030502030204" pitchFamily="34" charset="0"/>
        </a:defRPr>
      </a:lvl1pPr>
      <a:lvl2pPr algn="l" defTabSz="457189" rtl="0" fontAlgn="base">
        <a:spcBef>
          <a:spcPct val="0"/>
        </a:spcBef>
        <a:spcAft>
          <a:spcPct val="0"/>
        </a:spcAft>
        <a:defRPr sz="2600" b="1">
          <a:solidFill>
            <a:srgbClr val="5BAC35"/>
          </a:solidFill>
          <a:latin typeface="Arial Narrow" pitchFamily="34" charset="0"/>
        </a:defRPr>
      </a:lvl2pPr>
      <a:lvl3pPr algn="l" defTabSz="457189" rtl="0" fontAlgn="base">
        <a:spcBef>
          <a:spcPct val="0"/>
        </a:spcBef>
        <a:spcAft>
          <a:spcPct val="0"/>
        </a:spcAft>
        <a:defRPr sz="2600" b="1">
          <a:solidFill>
            <a:srgbClr val="5BAC35"/>
          </a:solidFill>
          <a:latin typeface="Arial Narrow" pitchFamily="34" charset="0"/>
        </a:defRPr>
      </a:lvl3pPr>
      <a:lvl4pPr algn="l" defTabSz="457189" rtl="0" fontAlgn="base">
        <a:spcBef>
          <a:spcPct val="0"/>
        </a:spcBef>
        <a:spcAft>
          <a:spcPct val="0"/>
        </a:spcAft>
        <a:defRPr sz="2600" b="1">
          <a:solidFill>
            <a:srgbClr val="5BAC35"/>
          </a:solidFill>
          <a:latin typeface="Arial Narrow" pitchFamily="34" charset="0"/>
        </a:defRPr>
      </a:lvl4pPr>
      <a:lvl5pPr algn="l" defTabSz="457189" rtl="0" fontAlgn="base">
        <a:spcBef>
          <a:spcPct val="0"/>
        </a:spcBef>
        <a:spcAft>
          <a:spcPct val="0"/>
        </a:spcAft>
        <a:defRPr sz="2600" b="1">
          <a:solidFill>
            <a:srgbClr val="5BAC35"/>
          </a:solidFill>
          <a:latin typeface="Arial Narrow" pitchFamily="34" charset="0"/>
        </a:defRPr>
      </a:lvl5pPr>
      <a:lvl6pPr marL="457189" algn="l" defTabSz="457189" rtl="0" fontAlgn="base">
        <a:spcBef>
          <a:spcPct val="0"/>
        </a:spcBef>
        <a:spcAft>
          <a:spcPct val="0"/>
        </a:spcAft>
        <a:defRPr sz="2600" b="1">
          <a:solidFill>
            <a:srgbClr val="5BAC35"/>
          </a:solidFill>
          <a:latin typeface="Arial Narrow" pitchFamily="34" charset="0"/>
        </a:defRPr>
      </a:lvl6pPr>
      <a:lvl7pPr marL="914377" algn="l" defTabSz="457189" rtl="0" fontAlgn="base">
        <a:spcBef>
          <a:spcPct val="0"/>
        </a:spcBef>
        <a:spcAft>
          <a:spcPct val="0"/>
        </a:spcAft>
        <a:defRPr sz="2600" b="1">
          <a:solidFill>
            <a:srgbClr val="5BAC35"/>
          </a:solidFill>
          <a:latin typeface="Arial Narrow" pitchFamily="34" charset="0"/>
        </a:defRPr>
      </a:lvl7pPr>
      <a:lvl8pPr marL="1371566" algn="l" defTabSz="457189" rtl="0" fontAlgn="base">
        <a:spcBef>
          <a:spcPct val="0"/>
        </a:spcBef>
        <a:spcAft>
          <a:spcPct val="0"/>
        </a:spcAft>
        <a:defRPr sz="2600" b="1">
          <a:solidFill>
            <a:srgbClr val="5BAC35"/>
          </a:solidFill>
          <a:latin typeface="Arial Narrow" pitchFamily="34" charset="0"/>
        </a:defRPr>
      </a:lvl8pPr>
      <a:lvl9pPr marL="1828753" algn="l" defTabSz="457189" rtl="0" fontAlgn="base">
        <a:spcBef>
          <a:spcPct val="0"/>
        </a:spcBef>
        <a:spcAft>
          <a:spcPct val="0"/>
        </a:spcAft>
        <a:defRPr sz="2600" b="1">
          <a:solidFill>
            <a:srgbClr val="5BAC35"/>
          </a:solidFill>
          <a:latin typeface="Arial Narrow" pitchFamily="34" charset="0"/>
        </a:defRPr>
      </a:lvl9pPr>
    </p:titleStyle>
    <p:bodyStyle>
      <a:lvl1pPr marL="243834" indent="-243834" algn="l" defTabSz="457189" rtl="0" fontAlgn="base">
        <a:spcBef>
          <a:spcPts val="1600"/>
        </a:spcBef>
        <a:spcAft>
          <a:spcPct val="0"/>
        </a:spcAft>
        <a:buSzPct val="90000"/>
        <a:buFontTx/>
        <a:buBlip>
          <a:blip r:embed="rId41"/>
        </a:buBlip>
        <a:defRPr sz="2000" kern="1200">
          <a:solidFill>
            <a:srgbClr val="6B6F71"/>
          </a:solidFill>
          <a:latin typeface="Arial"/>
          <a:ea typeface="+mn-ea"/>
          <a:cs typeface="Arial"/>
        </a:defRPr>
      </a:lvl1pPr>
      <a:lvl2pPr marL="487668" indent="-243834" algn="l" defTabSz="457189" rtl="0" fontAlgn="base">
        <a:spcBef>
          <a:spcPts val="300"/>
        </a:spcBef>
        <a:spcAft>
          <a:spcPct val="0"/>
        </a:spcAft>
        <a:buClr>
          <a:schemeClr val="tx2">
            <a:lumMod val="50000"/>
          </a:schemeClr>
        </a:buClr>
        <a:buFont typeface="Arial" panose="020B0604020202020204" pitchFamily="34" charset="0"/>
        <a:buChar char="−"/>
        <a:defRPr sz="1600" kern="1200">
          <a:solidFill>
            <a:srgbClr val="6B6F71"/>
          </a:solidFill>
          <a:latin typeface="Arial"/>
          <a:ea typeface="+mn-ea"/>
          <a:cs typeface="Arial"/>
        </a:defRPr>
      </a:lvl2pPr>
      <a:lvl3pPr marL="731502" indent="-243834" algn="l" defTabSz="457189" rtl="0" fontAlgn="base">
        <a:spcBef>
          <a:spcPts val="800"/>
        </a:spcBef>
        <a:spcAft>
          <a:spcPct val="0"/>
        </a:spcAft>
        <a:buFont typeface="Arial"/>
        <a:buChar char="•"/>
        <a:defRPr sz="2133" kern="1200">
          <a:solidFill>
            <a:srgbClr val="6B6F71"/>
          </a:solidFill>
          <a:latin typeface="Arial"/>
          <a:ea typeface="+mn-ea"/>
          <a:cs typeface="Arial"/>
        </a:defRPr>
      </a:lvl3pPr>
      <a:lvl4pPr marL="975336" indent="-243834" algn="l" defTabSz="457189" rtl="0" fontAlgn="base">
        <a:spcBef>
          <a:spcPts val="800"/>
        </a:spcBef>
        <a:spcAft>
          <a:spcPct val="0"/>
        </a:spcAft>
        <a:buSzPct val="100000"/>
        <a:buFont typeface="Arial"/>
        <a:buChar char="•"/>
        <a:defRPr sz="1867" kern="1200">
          <a:solidFill>
            <a:srgbClr val="6B6F71"/>
          </a:solidFill>
          <a:latin typeface="Arial"/>
          <a:ea typeface="+mn-ea"/>
          <a:cs typeface="Arial"/>
        </a:defRPr>
      </a:lvl4pPr>
      <a:lvl5pPr marL="1219170" indent="-243834" algn="l" defTabSz="457189" rtl="0" fontAlgn="base">
        <a:spcBef>
          <a:spcPts val="800"/>
        </a:spcBef>
        <a:spcAft>
          <a:spcPct val="0"/>
        </a:spcAft>
        <a:buFont typeface="Arial"/>
        <a:buChar char="•"/>
        <a:defRPr sz="1867" kern="1200">
          <a:solidFill>
            <a:srgbClr val="6B6F71"/>
          </a:solidFill>
          <a:latin typeface="Arial"/>
          <a:ea typeface="+mn-ea"/>
          <a:cs typeface="Arial"/>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5"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3"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2"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3"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istockphoto.com/" TargetMode="External"/><Relationship Id="rId2" Type="http://schemas.openxmlformats.org/officeDocument/2006/relationships/hyperlink" Target="https://unsplash.com/" TargetMode="External"/><Relationship Id="rId1" Type="http://schemas.openxmlformats.org/officeDocument/2006/relationships/slideLayout" Target="../slideLayouts/slideLayout1.xml"/><Relationship Id="rId4" Type="http://schemas.openxmlformats.org/officeDocument/2006/relationships/hyperlink" Target="https://www.shutterstock.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2.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281D0A4-33E4-B64A-9F76-B7AE8CF576AA}"/>
              </a:ext>
            </a:extLst>
          </p:cNvPr>
          <p:cNvSpPr/>
          <p:nvPr/>
        </p:nvSpPr>
        <p:spPr>
          <a:xfrm>
            <a:off x="0" y="0"/>
            <a:ext cx="12192000" cy="6512312"/>
          </a:xfrm>
          <a:prstGeom prst="rect">
            <a:avLst/>
          </a:prstGeom>
          <a:solidFill>
            <a:schemeClr val="bg2">
              <a:alpha val="79000"/>
            </a:schemeClr>
          </a:solidFill>
        </p:spPr>
        <p:txBody>
          <a:bodyPr wrap="square" rtlCol="0" anchor="ctr">
            <a:spAutoFit/>
          </a:bodyPr>
          <a:lstStyle/>
          <a:p>
            <a:pPr algn="ctr">
              <a:lnSpc>
                <a:spcPct val="90000"/>
              </a:lnSpc>
            </a:pPr>
            <a:endParaRPr lang="en-US" sz="2800" dirty="0">
              <a:solidFill>
                <a:schemeClr val="bg1"/>
              </a:solidFill>
            </a:endParaRPr>
          </a:p>
        </p:txBody>
      </p:sp>
      <p:sp>
        <p:nvSpPr>
          <p:cNvPr id="2" name="TextBox 1">
            <a:extLst>
              <a:ext uri="{FF2B5EF4-FFF2-40B4-BE49-F238E27FC236}">
                <a16:creationId xmlns:a16="http://schemas.microsoft.com/office/drawing/2014/main" id="{45D7CD08-22B5-A646-A2FD-2F9336BE39ED}"/>
              </a:ext>
            </a:extLst>
          </p:cNvPr>
          <p:cNvSpPr txBox="1"/>
          <p:nvPr/>
        </p:nvSpPr>
        <p:spPr>
          <a:xfrm>
            <a:off x="340659" y="1237746"/>
            <a:ext cx="5486400" cy="2062103"/>
          </a:xfrm>
          <a:prstGeom prst="rect">
            <a:avLst/>
          </a:prstGeom>
          <a:noFill/>
        </p:spPr>
        <p:txBody>
          <a:bodyPr wrap="square" rtlCol="0" anchor="t">
            <a:spAutoFit/>
          </a:bodyPr>
          <a:lstStyle/>
          <a:p>
            <a:r>
              <a:rPr lang="en-US" sz="1600" b="1" dirty="0"/>
              <a:t>IMAGE GUIDELINES</a:t>
            </a:r>
          </a:p>
          <a:p>
            <a:endParaRPr lang="en-US" sz="1600" b="1" dirty="0"/>
          </a:p>
          <a:p>
            <a:pPr>
              <a:defRPr/>
            </a:pPr>
            <a:r>
              <a:rPr lang="en-US" sz="1600" dirty="0">
                <a:solidFill>
                  <a:schemeClr val="tx2"/>
                </a:solidFill>
              </a:rPr>
              <a:t>Please refrain from the use of cartoons, memes, or celebrity figures. Please ensure that the images you use </a:t>
            </a:r>
            <a:br>
              <a:rPr lang="en-US" sz="1600" dirty="0">
                <a:solidFill>
                  <a:schemeClr val="tx2"/>
                </a:solidFill>
                <a:cs typeface="Arial"/>
              </a:rPr>
            </a:br>
            <a:r>
              <a:rPr lang="en-US" sz="1600" dirty="0">
                <a:solidFill>
                  <a:schemeClr val="tx2"/>
                </a:solidFill>
              </a:rPr>
              <a:t>in this presentation are licensed for external use. </a:t>
            </a:r>
            <a:br>
              <a:rPr lang="en-US" sz="1600" dirty="0">
                <a:solidFill>
                  <a:schemeClr val="tx2"/>
                </a:solidFill>
                <a:cs typeface="Arial"/>
              </a:rPr>
            </a:br>
            <a:br>
              <a:rPr lang="en-US" sz="1600" dirty="0">
                <a:solidFill>
                  <a:schemeClr val="tx2"/>
                </a:solidFill>
                <a:cs typeface="Arial"/>
              </a:rPr>
            </a:br>
            <a:r>
              <a:rPr lang="en-US" sz="1600" dirty="0">
                <a:solidFill>
                  <a:schemeClr val="tx2"/>
                </a:solidFill>
              </a:rPr>
              <a:t>You can find free stock images at </a:t>
            </a:r>
            <a:r>
              <a:rPr lang="en-US" sz="1600" dirty="0">
                <a:solidFill>
                  <a:schemeClr val="tx2"/>
                </a:solidFill>
                <a:hlinkClick r:id="rId2"/>
              </a:rPr>
              <a:t>Unsplash</a:t>
            </a:r>
            <a:r>
              <a:rPr lang="en-US" sz="1600" dirty="0">
                <a:solidFill>
                  <a:schemeClr val="tx2"/>
                </a:solidFill>
              </a:rPr>
              <a:t>, or you can purchase images from </a:t>
            </a:r>
            <a:r>
              <a:rPr lang="en-US" sz="1600" dirty="0">
                <a:solidFill>
                  <a:schemeClr val="tx2"/>
                </a:solidFill>
                <a:hlinkClick r:id="rId3"/>
              </a:rPr>
              <a:t>iStock</a:t>
            </a:r>
            <a:r>
              <a:rPr lang="en-US" sz="1600" dirty="0">
                <a:solidFill>
                  <a:schemeClr val="tx2"/>
                </a:solidFill>
              </a:rPr>
              <a:t> or </a:t>
            </a:r>
            <a:r>
              <a:rPr lang="en-US" sz="1600" dirty="0">
                <a:solidFill>
                  <a:schemeClr val="tx2"/>
                </a:solidFill>
                <a:hlinkClick r:id="rId4"/>
              </a:rPr>
              <a:t>Shutterstock</a:t>
            </a:r>
            <a:r>
              <a:rPr lang="en-US" sz="1600" dirty="0">
                <a:solidFill>
                  <a:schemeClr val="tx2"/>
                </a:solidFill>
              </a:rPr>
              <a:t>.</a:t>
            </a:r>
            <a:endParaRPr lang="en-US" sz="1600" dirty="0">
              <a:solidFill>
                <a:schemeClr val="tx2"/>
              </a:solidFill>
              <a:cs typeface="Arial"/>
            </a:endParaRPr>
          </a:p>
        </p:txBody>
      </p:sp>
      <p:sp>
        <p:nvSpPr>
          <p:cNvPr id="4" name="TextBox 3">
            <a:extLst>
              <a:ext uri="{FF2B5EF4-FFF2-40B4-BE49-F238E27FC236}">
                <a16:creationId xmlns:a16="http://schemas.microsoft.com/office/drawing/2014/main" id="{8F4AAA38-2865-D64E-84A6-627312E5B1A3}"/>
              </a:ext>
            </a:extLst>
          </p:cNvPr>
          <p:cNvSpPr txBox="1"/>
          <p:nvPr/>
        </p:nvSpPr>
        <p:spPr>
          <a:xfrm>
            <a:off x="6284260" y="1237746"/>
            <a:ext cx="5526740" cy="4278094"/>
          </a:xfrm>
          <a:prstGeom prst="rect">
            <a:avLst/>
          </a:prstGeom>
          <a:noFill/>
        </p:spPr>
        <p:txBody>
          <a:bodyPr wrap="square" rtlCol="0" anchor="t">
            <a:spAutoFit/>
          </a:bodyPr>
          <a:lstStyle/>
          <a:p>
            <a:r>
              <a:rPr lang="en-US" sz="1600" b="1" dirty="0"/>
              <a:t>DESIGN GUIDELINES</a:t>
            </a:r>
          </a:p>
          <a:p>
            <a:endParaRPr lang="en-US" sz="1600" b="1" dirty="0"/>
          </a:p>
          <a:p>
            <a:pPr>
              <a:defRPr/>
            </a:pPr>
            <a:r>
              <a:rPr lang="en-US" sz="1600" b="1" dirty="0">
                <a:solidFill>
                  <a:schemeClr val="tx2"/>
                </a:solidFill>
              </a:rPr>
              <a:t>The Arial font family has been used to design this presentation. Do not use any other fonts in your slides.</a:t>
            </a:r>
          </a:p>
          <a:p>
            <a:pPr>
              <a:defRPr/>
            </a:pPr>
            <a:endParaRPr lang="en-US" sz="1600" dirty="0">
              <a:solidFill>
                <a:schemeClr val="tx2"/>
              </a:solidFill>
            </a:endParaRPr>
          </a:p>
          <a:p>
            <a:pPr>
              <a:defRPr/>
            </a:pPr>
            <a:r>
              <a:rPr lang="en-US" sz="1600" dirty="0">
                <a:solidFill>
                  <a:schemeClr val="tx2"/>
                </a:solidFill>
              </a:rPr>
              <a:t>This presentation is divided into sections, with slide options under each section. You can also go to New Slide and add a specific slide if you need more than one of each.</a:t>
            </a:r>
          </a:p>
          <a:p>
            <a:pPr>
              <a:defRPr/>
            </a:pPr>
            <a:endParaRPr lang="en-US" sz="1600" dirty="0">
              <a:solidFill>
                <a:schemeClr val="tx2"/>
              </a:solidFill>
            </a:endParaRPr>
          </a:p>
          <a:p>
            <a:pPr>
              <a:defRPr/>
            </a:pPr>
            <a:r>
              <a:rPr lang="en-US" sz="1600" dirty="0">
                <a:solidFill>
                  <a:schemeClr val="tx2"/>
                </a:solidFill>
              </a:rPr>
              <a:t>The slides have intentionally been designed with a “less is more” philosophy. Avoid using too much text or too many visuals on one slide. If there are any slides that do not work with your content, feel free not to use them. </a:t>
            </a:r>
          </a:p>
          <a:p>
            <a:pPr>
              <a:defRPr/>
            </a:pPr>
            <a:endParaRPr lang="en-US" sz="1600" dirty="0">
              <a:solidFill>
                <a:schemeClr val="tx2"/>
              </a:solidFill>
            </a:endParaRPr>
          </a:p>
          <a:p>
            <a:pPr>
              <a:defRPr/>
            </a:pPr>
            <a:r>
              <a:rPr lang="en-US" sz="1600" dirty="0">
                <a:solidFill>
                  <a:schemeClr val="tx2"/>
                </a:solidFill>
              </a:rPr>
              <a:t>Your completed presentation will go to the AHP Education team for final approval. </a:t>
            </a:r>
            <a:r>
              <a:rPr lang="en-US" sz="1600" b="1" dirty="0">
                <a:solidFill>
                  <a:schemeClr val="tx2"/>
                </a:solidFill>
              </a:rPr>
              <a:t>If you have any questions,</a:t>
            </a:r>
            <a:r>
              <a:rPr lang="en-US" sz="1600" b="1" dirty="0">
                <a:solidFill>
                  <a:schemeClr val="tx2"/>
                </a:solidFill>
                <a:cs typeface="Arial"/>
              </a:rPr>
              <a:t> </a:t>
            </a:r>
            <a:r>
              <a:rPr lang="en-US" sz="1600" b="1" dirty="0">
                <a:solidFill>
                  <a:schemeClr val="tx2"/>
                </a:solidFill>
              </a:rPr>
              <a:t>please email education@ahp.org</a:t>
            </a:r>
            <a:endParaRPr lang="en-US" sz="1600" b="1" dirty="0">
              <a:solidFill>
                <a:schemeClr val="tx2"/>
              </a:solidFill>
              <a:cs typeface="Arial"/>
            </a:endParaRPr>
          </a:p>
        </p:txBody>
      </p:sp>
      <p:cxnSp>
        <p:nvCxnSpPr>
          <p:cNvPr id="5" name="Straight Connector 4">
            <a:extLst>
              <a:ext uri="{FF2B5EF4-FFF2-40B4-BE49-F238E27FC236}">
                <a16:creationId xmlns:a16="http://schemas.microsoft.com/office/drawing/2014/main" id="{ADF01AB6-DAD2-1A44-868D-EA354A2958F7}"/>
              </a:ext>
            </a:extLst>
          </p:cNvPr>
          <p:cNvCxnSpPr/>
          <p:nvPr/>
        </p:nvCxnSpPr>
        <p:spPr>
          <a:xfrm>
            <a:off x="228600" y="990600"/>
            <a:ext cx="11734800" cy="0"/>
          </a:xfrm>
          <a:prstGeom prst="line">
            <a:avLst/>
          </a:prstGeom>
          <a:noFill/>
          <a:ln w="14288" cap="flat">
            <a:solidFill>
              <a:schemeClr val="accent4"/>
            </a:solidFill>
            <a:prstDash val="solid"/>
            <a:miter lim="800000"/>
            <a:headEnd/>
            <a:tailEnd/>
          </a:ln>
          <a:extLst>
            <a:ext uri="{909E8E84-426E-40DD-AFC4-6F175D3DCCD1}">
              <a14:hiddenFill xmlns:a14="http://schemas.microsoft.com/office/drawing/2010/main">
                <a:noFill/>
              </a14:hiddenFill>
            </a:ext>
          </a:extLst>
        </p:spPr>
      </p:cxnSp>
      <p:sp>
        <p:nvSpPr>
          <p:cNvPr id="6" name="TextBox 5">
            <a:extLst>
              <a:ext uri="{FF2B5EF4-FFF2-40B4-BE49-F238E27FC236}">
                <a16:creationId xmlns:a16="http://schemas.microsoft.com/office/drawing/2014/main" id="{40B4D54B-0BD1-A64D-BAAE-616730D3F7ED}"/>
              </a:ext>
            </a:extLst>
          </p:cNvPr>
          <p:cNvSpPr txBox="1"/>
          <p:nvPr/>
        </p:nvSpPr>
        <p:spPr>
          <a:xfrm>
            <a:off x="304800" y="381000"/>
            <a:ext cx="11582400" cy="461665"/>
          </a:xfrm>
          <a:prstGeom prst="rect">
            <a:avLst/>
          </a:prstGeom>
          <a:noFill/>
        </p:spPr>
        <p:txBody>
          <a:bodyPr wrap="square" rtlCol="0">
            <a:spAutoFit/>
          </a:bodyPr>
          <a:lstStyle/>
          <a:p>
            <a:r>
              <a:rPr lang="en-US" sz="2400" b="1" dirty="0"/>
              <a:t>Welcome to the AHP 2019 Webinar PPT template!</a:t>
            </a:r>
          </a:p>
        </p:txBody>
      </p:sp>
    </p:spTree>
    <p:extLst>
      <p:ext uri="{BB962C8B-B14F-4D97-AF65-F5344CB8AC3E}">
        <p14:creationId xmlns:p14="http://schemas.microsoft.com/office/powerpoint/2010/main" val="2725707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2E94E59-95C2-8C46-AEBE-23B851CB24C9}"/>
              </a:ext>
            </a:extLst>
          </p:cNvPr>
          <p:cNvSpPr>
            <a:spLocks noGrp="1"/>
          </p:cNvSpPr>
          <p:nvPr>
            <p:ph type="body" sz="quarter" idx="10"/>
          </p:nvPr>
        </p:nvSpPr>
        <p:spPr/>
        <p:txBody>
          <a:bodyPr/>
          <a:lstStyle/>
          <a:p>
            <a:endParaRPr lang="en-US"/>
          </a:p>
        </p:txBody>
      </p:sp>
      <p:sp>
        <p:nvSpPr>
          <p:cNvPr id="3" name="Text Placeholder 2">
            <a:extLst>
              <a:ext uri="{FF2B5EF4-FFF2-40B4-BE49-F238E27FC236}">
                <a16:creationId xmlns:a16="http://schemas.microsoft.com/office/drawing/2014/main" id="{8891C8ED-0319-0843-9C2F-67C32C2BA0F3}"/>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297762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5E5DD90-1869-A540-BAA0-1D267FBD3480}"/>
              </a:ext>
            </a:extLst>
          </p:cNvPr>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3112098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C0BD4A2-FB56-7742-B7A6-F3BBE375F802}"/>
              </a:ext>
            </a:extLst>
          </p:cNvPr>
          <p:cNvSpPr>
            <a:spLocks noGrp="1"/>
          </p:cNvSpPr>
          <p:nvPr>
            <p:ph type="body" sz="quarter" idx="10"/>
          </p:nvPr>
        </p:nvSpPr>
        <p:spPr/>
        <p:txBody>
          <a:bodyPr/>
          <a:lstStyle/>
          <a:p>
            <a:endParaRPr lang="en-US"/>
          </a:p>
        </p:txBody>
      </p:sp>
      <p:sp>
        <p:nvSpPr>
          <p:cNvPr id="3" name="Text Placeholder 2">
            <a:extLst>
              <a:ext uri="{FF2B5EF4-FFF2-40B4-BE49-F238E27FC236}">
                <a16:creationId xmlns:a16="http://schemas.microsoft.com/office/drawing/2014/main" id="{6BC49125-12A9-FC4B-A0B5-A44423DE2FAA}"/>
              </a:ext>
            </a:extLst>
          </p:cNvPr>
          <p:cNvSpPr>
            <a:spLocks noGrp="1"/>
          </p:cNvSpPr>
          <p:nvPr>
            <p:ph type="body" sz="quarter" idx="25"/>
          </p:nvPr>
        </p:nvSpPr>
        <p:spPr/>
        <p:txBody>
          <a:bodyPr/>
          <a:lstStyle/>
          <a:p>
            <a:endParaRPr lang="en-US"/>
          </a:p>
        </p:txBody>
      </p:sp>
    </p:spTree>
    <p:extLst>
      <p:ext uri="{BB962C8B-B14F-4D97-AF65-F5344CB8AC3E}">
        <p14:creationId xmlns:p14="http://schemas.microsoft.com/office/powerpoint/2010/main" val="1491932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332C3EB-D91B-3C49-92D1-87DB7535010E}"/>
              </a:ext>
            </a:extLst>
          </p:cNvPr>
          <p:cNvSpPr>
            <a:spLocks noGrp="1"/>
          </p:cNvSpPr>
          <p:nvPr>
            <p:ph type="body" sz="quarter" idx="11"/>
          </p:nvPr>
        </p:nvSpPr>
        <p:spPr/>
        <p:txBody>
          <a:bodyPr/>
          <a:lstStyle/>
          <a:p>
            <a:endParaRPr lang="en-US"/>
          </a:p>
        </p:txBody>
      </p:sp>
      <p:sp>
        <p:nvSpPr>
          <p:cNvPr id="3" name="Text Placeholder 2">
            <a:extLst>
              <a:ext uri="{FF2B5EF4-FFF2-40B4-BE49-F238E27FC236}">
                <a16:creationId xmlns:a16="http://schemas.microsoft.com/office/drawing/2014/main" id="{1098C75F-5A19-7C49-8410-F408F22E9F90}"/>
              </a:ext>
            </a:extLst>
          </p:cNvPr>
          <p:cNvSpPr>
            <a:spLocks noGrp="1"/>
          </p:cNvSpPr>
          <p:nvPr>
            <p:ph type="body" sz="quarter" idx="14"/>
          </p:nvPr>
        </p:nvSpPr>
        <p:spPr/>
        <p:txBody>
          <a:bodyPr/>
          <a:lstStyle/>
          <a:p>
            <a:endParaRPr lang="en-US"/>
          </a:p>
        </p:txBody>
      </p:sp>
      <p:sp>
        <p:nvSpPr>
          <p:cNvPr id="4" name="Text Placeholder 3">
            <a:extLst>
              <a:ext uri="{FF2B5EF4-FFF2-40B4-BE49-F238E27FC236}">
                <a16:creationId xmlns:a16="http://schemas.microsoft.com/office/drawing/2014/main" id="{012FCB3A-7862-EE4C-A820-6D5F661D8609}"/>
              </a:ext>
            </a:extLst>
          </p:cNvPr>
          <p:cNvSpPr>
            <a:spLocks noGrp="1"/>
          </p:cNvSpPr>
          <p:nvPr>
            <p:ph type="body" sz="quarter" idx="19"/>
          </p:nvPr>
        </p:nvSpPr>
        <p:spPr/>
        <p:txBody>
          <a:bodyPr>
            <a:normAutofit fontScale="92500" lnSpcReduction="10000"/>
          </a:bodyPr>
          <a:lstStyle/>
          <a:p>
            <a:endParaRPr lang="en-US"/>
          </a:p>
        </p:txBody>
      </p:sp>
      <p:sp>
        <p:nvSpPr>
          <p:cNvPr id="5" name="Text Placeholder 4">
            <a:extLst>
              <a:ext uri="{FF2B5EF4-FFF2-40B4-BE49-F238E27FC236}">
                <a16:creationId xmlns:a16="http://schemas.microsoft.com/office/drawing/2014/main" id="{2FD2C9FB-3E0A-8749-8AC8-29CB9B7116E4}"/>
              </a:ext>
            </a:extLst>
          </p:cNvPr>
          <p:cNvSpPr>
            <a:spLocks noGrp="1"/>
          </p:cNvSpPr>
          <p:nvPr>
            <p:ph type="body" sz="quarter" idx="20"/>
          </p:nvPr>
        </p:nvSpPr>
        <p:spPr/>
        <p:txBody>
          <a:bodyPr/>
          <a:lstStyle/>
          <a:p>
            <a:endParaRPr lang="en-US"/>
          </a:p>
        </p:txBody>
      </p:sp>
      <p:sp>
        <p:nvSpPr>
          <p:cNvPr id="6" name="Text Placeholder 5">
            <a:extLst>
              <a:ext uri="{FF2B5EF4-FFF2-40B4-BE49-F238E27FC236}">
                <a16:creationId xmlns:a16="http://schemas.microsoft.com/office/drawing/2014/main" id="{53E11C7C-0BE8-0846-BB32-022AF0ED7D7A}"/>
              </a:ext>
            </a:extLst>
          </p:cNvPr>
          <p:cNvSpPr>
            <a:spLocks noGrp="1"/>
          </p:cNvSpPr>
          <p:nvPr>
            <p:ph type="body" sz="quarter" idx="21"/>
          </p:nvPr>
        </p:nvSpPr>
        <p:spPr/>
        <p:txBody>
          <a:bodyPr>
            <a:normAutofit fontScale="92500" lnSpcReduction="10000"/>
          </a:bodyPr>
          <a:lstStyle/>
          <a:p>
            <a:endParaRPr lang="en-US"/>
          </a:p>
        </p:txBody>
      </p:sp>
      <p:sp>
        <p:nvSpPr>
          <p:cNvPr id="7" name="Text Placeholder 6">
            <a:extLst>
              <a:ext uri="{FF2B5EF4-FFF2-40B4-BE49-F238E27FC236}">
                <a16:creationId xmlns:a16="http://schemas.microsoft.com/office/drawing/2014/main" id="{44966DE9-001C-A240-B818-DC59B5B01EF6}"/>
              </a:ext>
            </a:extLst>
          </p:cNvPr>
          <p:cNvSpPr>
            <a:spLocks noGrp="1"/>
          </p:cNvSpPr>
          <p:nvPr>
            <p:ph type="body" sz="quarter" idx="22"/>
          </p:nvPr>
        </p:nvSpPr>
        <p:spPr/>
        <p:txBody>
          <a:bodyPr/>
          <a:lstStyle/>
          <a:p>
            <a:endParaRPr lang="en-US"/>
          </a:p>
        </p:txBody>
      </p:sp>
      <p:sp>
        <p:nvSpPr>
          <p:cNvPr id="8" name="Text Placeholder 7">
            <a:extLst>
              <a:ext uri="{FF2B5EF4-FFF2-40B4-BE49-F238E27FC236}">
                <a16:creationId xmlns:a16="http://schemas.microsoft.com/office/drawing/2014/main" id="{AF3E8113-507D-A643-BBB0-F89E1ED1B4EB}"/>
              </a:ext>
            </a:extLst>
          </p:cNvPr>
          <p:cNvSpPr>
            <a:spLocks noGrp="1"/>
          </p:cNvSpPr>
          <p:nvPr>
            <p:ph type="body" sz="quarter" idx="23"/>
          </p:nvPr>
        </p:nvSpPr>
        <p:spPr/>
        <p:txBody>
          <a:bodyPr>
            <a:normAutofit fontScale="92500" lnSpcReduction="10000"/>
          </a:bodyPr>
          <a:lstStyle/>
          <a:p>
            <a:endParaRPr lang="en-US"/>
          </a:p>
        </p:txBody>
      </p:sp>
      <p:sp>
        <p:nvSpPr>
          <p:cNvPr id="9" name="Text Placeholder 8">
            <a:extLst>
              <a:ext uri="{FF2B5EF4-FFF2-40B4-BE49-F238E27FC236}">
                <a16:creationId xmlns:a16="http://schemas.microsoft.com/office/drawing/2014/main" id="{9F9819F2-9AFF-9748-9F2C-2401E0FDE3BB}"/>
              </a:ext>
            </a:extLst>
          </p:cNvPr>
          <p:cNvSpPr>
            <a:spLocks noGrp="1"/>
          </p:cNvSpPr>
          <p:nvPr>
            <p:ph type="body" sz="quarter" idx="24"/>
          </p:nvPr>
        </p:nvSpPr>
        <p:spPr/>
        <p:txBody>
          <a:bodyPr/>
          <a:lstStyle/>
          <a:p>
            <a:endParaRPr lang="en-US"/>
          </a:p>
        </p:txBody>
      </p:sp>
      <p:sp>
        <p:nvSpPr>
          <p:cNvPr id="10" name="Text Placeholder 9">
            <a:extLst>
              <a:ext uri="{FF2B5EF4-FFF2-40B4-BE49-F238E27FC236}">
                <a16:creationId xmlns:a16="http://schemas.microsoft.com/office/drawing/2014/main" id="{6945C13C-5327-7B4B-9B09-8364638D548D}"/>
              </a:ext>
            </a:extLst>
          </p:cNvPr>
          <p:cNvSpPr>
            <a:spLocks noGrp="1"/>
          </p:cNvSpPr>
          <p:nvPr>
            <p:ph type="body" sz="quarter" idx="25"/>
          </p:nvPr>
        </p:nvSpPr>
        <p:spPr/>
        <p:txBody>
          <a:bodyPr>
            <a:normAutofit fontScale="92500" lnSpcReduction="10000"/>
          </a:bodyPr>
          <a:lstStyle/>
          <a:p>
            <a:endParaRPr lang="en-US"/>
          </a:p>
        </p:txBody>
      </p:sp>
    </p:spTree>
    <p:extLst>
      <p:ext uri="{BB962C8B-B14F-4D97-AF65-F5344CB8AC3E}">
        <p14:creationId xmlns:p14="http://schemas.microsoft.com/office/powerpoint/2010/main" val="1432358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109F3047-4432-0B42-8930-A266B3B60045}"/>
              </a:ext>
            </a:extLst>
          </p:cNvPr>
          <p:cNvGraphicFramePr/>
          <p:nvPr>
            <p:extLst>
              <p:ext uri="{D42A27DB-BD31-4B8C-83A1-F6EECF244321}">
                <p14:modId xmlns:p14="http://schemas.microsoft.com/office/powerpoint/2010/main" val="2712204992"/>
              </p:ext>
            </p:extLst>
          </p:nvPr>
        </p:nvGraphicFramePr>
        <p:xfrm>
          <a:off x="1366792" y="1670363"/>
          <a:ext cx="4326008" cy="380407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89F362E1-5F3F-A046-87C9-D9A8DBFEB3E3}"/>
              </a:ext>
            </a:extLst>
          </p:cNvPr>
          <p:cNvSpPr txBox="1"/>
          <p:nvPr/>
        </p:nvSpPr>
        <p:spPr>
          <a:xfrm>
            <a:off x="2546252" y="3024553"/>
            <a:ext cx="1927274" cy="1092607"/>
          </a:xfrm>
          <a:prstGeom prst="rect">
            <a:avLst/>
          </a:prstGeom>
          <a:noFill/>
        </p:spPr>
        <p:txBody>
          <a:bodyPr wrap="square" rtlCol="0">
            <a:spAutoFit/>
          </a:bodyPr>
          <a:lstStyle/>
          <a:p>
            <a:pPr algn="ctr"/>
            <a:r>
              <a:rPr lang="en-US" sz="6500" dirty="0">
                <a:solidFill>
                  <a:schemeClr val="bg1"/>
                </a:solidFill>
              </a:rPr>
              <a:t>40%</a:t>
            </a:r>
          </a:p>
        </p:txBody>
      </p:sp>
      <p:sp>
        <p:nvSpPr>
          <p:cNvPr id="5" name="Rectangle 4">
            <a:extLst>
              <a:ext uri="{FF2B5EF4-FFF2-40B4-BE49-F238E27FC236}">
                <a16:creationId xmlns:a16="http://schemas.microsoft.com/office/drawing/2014/main" id="{7B228241-512C-0C41-99EA-1585E2C9EF3A}"/>
              </a:ext>
            </a:extLst>
          </p:cNvPr>
          <p:cNvSpPr/>
          <p:nvPr/>
        </p:nvSpPr>
        <p:spPr>
          <a:xfrm>
            <a:off x="5833475" y="2322995"/>
            <a:ext cx="4998647" cy="2554545"/>
          </a:xfrm>
          <a:prstGeom prst="rect">
            <a:avLst/>
          </a:prstGeom>
        </p:spPr>
        <p:txBody>
          <a:bodyPr wrap="square">
            <a:spAutoFit/>
          </a:bodyPr>
          <a:lstStyle/>
          <a:p>
            <a:r>
              <a:rPr lang="en-US" sz="3200" dirty="0">
                <a:solidFill>
                  <a:srgbClr val="58595B"/>
                </a:solidFill>
              </a:rPr>
              <a:t>Main emphasis point about the graph or call-out goes here. Something short and to the point would be best.</a:t>
            </a:r>
          </a:p>
        </p:txBody>
      </p:sp>
      <p:sp>
        <p:nvSpPr>
          <p:cNvPr id="7" name="Text Placeholder 16">
            <a:extLst>
              <a:ext uri="{FF2B5EF4-FFF2-40B4-BE49-F238E27FC236}">
                <a16:creationId xmlns:a16="http://schemas.microsoft.com/office/drawing/2014/main" id="{C3949221-2A01-3F4F-83FC-4DC63EB3A565}"/>
              </a:ext>
            </a:extLst>
          </p:cNvPr>
          <p:cNvSpPr txBox="1">
            <a:spLocks/>
          </p:cNvSpPr>
          <p:nvPr/>
        </p:nvSpPr>
        <p:spPr>
          <a:xfrm>
            <a:off x="845841" y="519910"/>
            <a:ext cx="10507960" cy="1076960"/>
          </a:xfrm>
          <a:prstGeom prst="rect">
            <a:avLst/>
          </a:prstGeom>
        </p:spPr>
        <p:txBody>
          <a:bodyPr/>
          <a:lstStyle>
            <a:lvl1pPr marL="0" indent="0" algn="l" defTabSz="457189" rtl="0" fontAlgn="base">
              <a:spcBef>
                <a:spcPts val="1600"/>
              </a:spcBef>
              <a:spcAft>
                <a:spcPct val="0"/>
              </a:spcAft>
              <a:buSzPct val="90000"/>
              <a:buFontTx/>
              <a:buNone/>
              <a:defRPr sz="3000" b="1" kern="1200">
                <a:solidFill>
                  <a:schemeClr val="accent1"/>
                </a:solidFill>
                <a:latin typeface="Arial"/>
                <a:ea typeface="+mn-ea"/>
                <a:cs typeface="Arial"/>
              </a:defRPr>
            </a:lvl1pPr>
            <a:lvl2pPr marL="243834" indent="0" algn="l" defTabSz="457189" rtl="0" fontAlgn="base">
              <a:spcBef>
                <a:spcPts val="300"/>
              </a:spcBef>
              <a:spcAft>
                <a:spcPct val="0"/>
              </a:spcAft>
              <a:buClr>
                <a:schemeClr val="tx2">
                  <a:lumMod val="50000"/>
                </a:schemeClr>
              </a:buClr>
              <a:buFontTx/>
              <a:buNone/>
              <a:defRPr sz="2400" b="1" kern="1200">
                <a:solidFill>
                  <a:schemeClr val="accent1"/>
                </a:solidFill>
                <a:latin typeface="Arial"/>
                <a:ea typeface="+mn-ea"/>
                <a:cs typeface="Arial"/>
              </a:defRPr>
            </a:lvl2pPr>
            <a:lvl3pPr marL="487668" indent="0" algn="l" defTabSz="457189" rtl="0" fontAlgn="base">
              <a:spcBef>
                <a:spcPts val="800"/>
              </a:spcBef>
              <a:spcAft>
                <a:spcPct val="0"/>
              </a:spcAft>
              <a:buFontTx/>
              <a:buNone/>
              <a:defRPr sz="2400" b="1" kern="1200">
                <a:solidFill>
                  <a:schemeClr val="accent1"/>
                </a:solidFill>
                <a:latin typeface="Arial"/>
                <a:ea typeface="+mn-ea"/>
                <a:cs typeface="Arial"/>
              </a:defRPr>
            </a:lvl3pPr>
            <a:lvl4pPr marL="731502" indent="0" algn="l" defTabSz="457189" rtl="0" fontAlgn="base">
              <a:spcBef>
                <a:spcPts val="800"/>
              </a:spcBef>
              <a:spcAft>
                <a:spcPct val="0"/>
              </a:spcAft>
              <a:buSzPct val="100000"/>
              <a:buFontTx/>
              <a:buNone/>
              <a:defRPr sz="2400" b="1" kern="1200">
                <a:solidFill>
                  <a:schemeClr val="accent1"/>
                </a:solidFill>
                <a:latin typeface="Arial"/>
                <a:ea typeface="+mn-ea"/>
                <a:cs typeface="Arial"/>
              </a:defRPr>
            </a:lvl4pPr>
            <a:lvl5pPr marL="975336" indent="0" algn="l" defTabSz="457189" rtl="0" fontAlgn="base">
              <a:spcBef>
                <a:spcPts val="800"/>
              </a:spcBef>
              <a:spcAft>
                <a:spcPct val="0"/>
              </a:spcAft>
              <a:buFontTx/>
              <a:buNone/>
              <a:defRPr sz="2400" b="1" kern="1200">
                <a:solidFill>
                  <a:schemeClr val="accent1"/>
                </a:solidFill>
                <a:latin typeface="Arial"/>
                <a:ea typeface="+mn-ea"/>
                <a:cs typeface="Arial"/>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5"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3"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2" indent="-228594" algn="l" defTabSz="457189"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Slide Title</a:t>
            </a:r>
          </a:p>
        </p:txBody>
      </p:sp>
      <p:sp>
        <p:nvSpPr>
          <p:cNvPr id="8" name="Rectangle 7">
            <a:extLst>
              <a:ext uri="{FF2B5EF4-FFF2-40B4-BE49-F238E27FC236}">
                <a16:creationId xmlns:a16="http://schemas.microsoft.com/office/drawing/2014/main" id="{BC155385-8623-0F48-B450-75641B447AD1}"/>
              </a:ext>
            </a:extLst>
          </p:cNvPr>
          <p:cNvSpPr/>
          <p:nvPr/>
        </p:nvSpPr>
        <p:spPr>
          <a:xfrm>
            <a:off x="7230793" y="0"/>
            <a:ext cx="4961207" cy="2031325"/>
          </a:xfrm>
          <a:prstGeom prst="rect">
            <a:avLst/>
          </a:prstGeom>
          <a:solidFill>
            <a:schemeClr val="accent4"/>
          </a:solidFill>
        </p:spPr>
        <p:txBody>
          <a:bodyPr wrap="square">
            <a:spAutoFit/>
          </a:bodyPr>
          <a:lstStyle/>
          <a:p>
            <a:r>
              <a:rPr lang="en-US" dirty="0">
                <a:solidFill>
                  <a:schemeClr val="bg1"/>
                </a:solidFill>
              </a:rPr>
              <a:t>To modify the statistic </a:t>
            </a:r>
            <a:r>
              <a:rPr lang="is-IS" dirty="0">
                <a:solidFill>
                  <a:schemeClr val="bg1"/>
                </a:solidFill>
              </a:rPr>
              <a:t>Double-click the yellow bar and select “Edit data in Excel” from the menu bar. A spreadsheet will open and you can replace the existing data points with your own. For this particular chart, your two numbers need to add up to 100 (for 100%). Delete this text box when done. </a:t>
            </a:r>
            <a:endParaRPr lang="en-US" dirty="0">
              <a:solidFill>
                <a:schemeClr val="bg1"/>
              </a:solidFill>
            </a:endParaRPr>
          </a:p>
        </p:txBody>
      </p:sp>
    </p:spTree>
    <p:extLst>
      <p:ext uri="{BB962C8B-B14F-4D97-AF65-F5344CB8AC3E}">
        <p14:creationId xmlns:p14="http://schemas.microsoft.com/office/powerpoint/2010/main" val="249605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2C7475-CED4-1F40-B1A2-F540D8E7DA91}"/>
              </a:ext>
            </a:extLst>
          </p:cNvPr>
          <p:cNvSpPr>
            <a:spLocks noGrp="1"/>
          </p:cNvSpPr>
          <p:nvPr>
            <p:ph type="body" sz="quarter" idx="11"/>
          </p:nvPr>
        </p:nvSpPr>
        <p:spPr/>
        <p:txBody>
          <a:bodyPr/>
          <a:lstStyle/>
          <a:p>
            <a:endParaRPr lang="en-US"/>
          </a:p>
        </p:txBody>
      </p:sp>
      <p:sp>
        <p:nvSpPr>
          <p:cNvPr id="3" name="Text Placeholder 2">
            <a:extLst>
              <a:ext uri="{FF2B5EF4-FFF2-40B4-BE49-F238E27FC236}">
                <a16:creationId xmlns:a16="http://schemas.microsoft.com/office/drawing/2014/main" id="{77E7B78A-E5C4-B247-ADE9-EA5EBEF442BF}"/>
              </a:ext>
            </a:extLst>
          </p:cNvPr>
          <p:cNvSpPr>
            <a:spLocks noGrp="1"/>
          </p:cNvSpPr>
          <p:nvPr>
            <p:ph type="body" sz="quarter" idx="15"/>
          </p:nvPr>
        </p:nvSpPr>
        <p:spPr/>
        <p:txBody>
          <a:bodyPr/>
          <a:lstStyle/>
          <a:p>
            <a:endParaRPr lang="en-US"/>
          </a:p>
        </p:txBody>
      </p:sp>
      <p:sp>
        <p:nvSpPr>
          <p:cNvPr id="4" name="Text Placeholder 3">
            <a:extLst>
              <a:ext uri="{FF2B5EF4-FFF2-40B4-BE49-F238E27FC236}">
                <a16:creationId xmlns:a16="http://schemas.microsoft.com/office/drawing/2014/main" id="{4B2C2678-9ED0-1E4F-9636-B7723F3E3F8C}"/>
              </a:ext>
            </a:extLst>
          </p:cNvPr>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3040484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4C5F87BA-F8B3-6044-A890-F820BF1BE962}"/>
              </a:ext>
            </a:extLst>
          </p:cNvPr>
          <p:cNvSpPr>
            <a:spLocks noGrp="1"/>
          </p:cNvSpPr>
          <p:nvPr>
            <p:ph type="pic" sz="quarter" idx="10"/>
          </p:nvPr>
        </p:nvSpPr>
        <p:spPr/>
      </p:sp>
      <p:sp>
        <p:nvSpPr>
          <p:cNvPr id="3" name="Text Placeholder 2">
            <a:extLst>
              <a:ext uri="{FF2B5EF4-FFF2-40B4-BE49-F238E27FC236}">
                <a16:creationId xmlns:a16="http://schemas.microsoft.com/office/drawing/2014/main" id="{EB5E870A-3D98-6E46-8E8D-6CDDC1B8D4F5}"/>
              </a:ext>
            </a:extLst>
          </p:cNvPr>
          <p:cNvSpPr>
            <a:spLocks noGrp="1"/>
          </p:cNvSpPr>
          <p:nvPr>
            <p:ph type="body" sz="quarter" idx="11"/>
          </p:nvPr>
        </p:nvSpPr>
        <p:spPr/>
        <p:txBody>
          <a:bodyPr/>
          <a:lstStyle/>
          <a:p>
            <a:endParaRPr lang="en-US"/>
          </a:p>
        </p:txBody>
      </p:sp>
      <p:sp>
        <p:nvSpPr>
          <p:cNvPr id="4" name="Text Placeholder 3">
            <a:extLst>
              <a:ext uri="{FF2B5EF4-FFF2-40B4-BE49-F238E27FC236}">
                <a16:creationId xmlns:a16="http://schemas.microsoft.com/office/drawing/2014/main" id="{B5A078FB-FF3F-6C41-962E-3B5BDDC95059}"/>
              </a:ext>
            </a:extLst>
          </p:cNvPr>
          <p:cNvSpPr>
            <a:spLocks noGrp="1"/>
          </p:cNvSpPr>
          <p:nvPr>
            <p:ph type="body" sz="quarter" idx="14"/>
          </p:nvPr>
        </p:nvSpPr>
        <p:spPr/>
        <p:txBody>
          <a:bodyPr/>
          <a:lstStyle/>
          <a:p>
            <a:endParaRPr lang="en-US" dirty="0"/>
          </a:p>
        </p:txBody>
      </p:sp>
    </p:spTree>
    <p:extLst>
      <p:ext uri="{BB962C8B-B14F-4D97-AF65-F5344CB8AC3E}">
        <p14:creationId xmlns:p14="http://schemas.microsoft.com/office/powerpoint/2010/main" val="2649859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96603EFA-5F7C-4247-ABF6-0A77C1DA674A}"/>
              </a:ext>
            </a:extLst>
          </p:cNvPr>
          <p:cNvSpPr>
            <a:spLocks noGrp="1"/>
          </p:cNvSpPr>
          <p:nvPr>
            <p:ph type="pic" sz="quarter" idx="13"/>
          </p:nvPr>
        </p:nvSpPr>
        <p:spPr/>
      </p:sp>
      <p:sp>
        <p:nvSpPr>
          <p:cNvPr id="3" name="Text Placeholder 2">
            <a:extLst>
              <a:ext uri="{FF2B5EF4-FFF2-40B4-BE49-F238E27FC236}">
                <a16:creationId xmlns:a16="http://schemas.microsoft.com/office/drawing/2014/main" id="{A5E88C15-1B2C-D74E-87E8-CD0C4C5E9AF1}"/>
              </a:ext>
            </a:extLst>
          </p:cNvPr>
          <p:cNvSpPr>
            <a:spLocks noGrp="1"/>
          </p:cNvSpPr>
          <p:nvPr>
            <p:ph type="body" sz="quarter" idx="11"/>
          </p:nvPr>
        </p:nvSpPr>
        <p:spPr/>
        <p:txBody>
          <a:bodyPr/>
          <a:lstStyle/>
          <a:p>
            <a:endParaRPr lang="en-US"/>
          </a:p>
        </p:txBody>
      </p:sp>
      <p:sp>
        <p:nvSpPr>
          <p:cNvPr id="4" name="Text Placeholder 3">
            <a:extLst>
              <a:ext uri="{FF2B5EF4-FFF2-40B4-BE49-F238E27FC236}">
                <a16:creationId xmlns:a16="http://schemas.microsoft.com/office/drawing/2014/main" id="{6684D18B-74BF-0046-8AFD-EB9A41FC9DF5}"/>
              </a:ext>
            </a:extLst>
          </p:cNvPr>
          <p:cNvSpPr>
            <a:spLocks noGrp="1"/>
          </p:cNvSpPr>
          <p:nvPr>
            <p:ph type="body" sz="quarter" idx="14"/>
          </p:nvPr>
        </p:nvSpPr>
        <p:spPr/>
        <p:txBody>
          <a:bodyPr/>
          <a:lstStyle/>
          <a:p>
            <a:endParaRPr lang="en-US" dirty="0">
              <a:solidFill>
                <a:schemeClr val="accent5"/>
              </a:solidFill>
            </a:endParaRPr>
          </a:p>
        </p:txBody>
      </p:sp>
    </p:spTree>
    <p:extLst>
      <p:ext uri="{BB962C8B-B14F-4D97-AF65-F5344CB8AC3E}">
        <p14:creationId xmlns:p14="http://schemas.microsoft.com/office/powerpoint/2010/main" val="37960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
            <a:extLst>
              <a:ext uri="{FF2B5EF4-FFF2-40B4-BE49-F238E27FC236}">
                <a16:creationId xmlns:a16="http://schemas.microsoft.com/office/drawing/2014/main" id="{0C6C33E5-0C1C-DE44-84D9-FBF17F2668D3}"/>
              </a:ext>
            </a:extLst>
          </p:cNvPr>
          <p:cNvSpPr/>
          <p:nvPr/>
        </p:nvSpPr>
        <p:spPr>
          <a:xfrm>
            <a:off x="-2722" y="-36739"/>
            <a:ext cx="6555922" cy="6637563"/>
          </a:xfrm>
          <a:custGeom>
            <a:avLst/>
            <a:gdLst>
              <a:gd name="connsiteX0" fmla="*/ 5981700 w 6000750"/>
              <a:gd name="connsiteY0" fmla="*/ 19050 h 6629400"/>
              <a:gd name="connsiteX1" fmla="*/ 3819525 w 6000750"/>
              <a:gd name="connsiteY1" fmla="*/ 6629400 h 6629400"/>
              <a:gd name="connsiteX2" fmla="*/ 0 w 6000750"/>
              <a:gd name="connsiteY2" fmla="*/ 6629400 h 6629400"/>
              <a:gd name="connsiteX3" fmla="*/ 0 w 6000750"/>
              <a:gd name="connsiteY3" fmla="*/ 0 h 6629400"/>
              <a:gd name="connsiteX4" fmla="*/ 104775 w 6000750"/>
              <a:gd name="connsiteY4" fmla="*/ 0 h 6629400"/>
              <a:gd name="connsiteX5" fmla="*/ 6000750 w 6000750"/>
              <a:gd name="connsiteY5" fmla="*/ 0 h 6629400"/>
              <a:gd name="connsiteX6" fmla="*/ 5981700 w 6000750"/>
              <a:gd name="connsiteY6" fmla="*/ 19050 h 6629400"/>
              <a:gd name="connsiteX0" fmla="*/ 6536872 w 6555922"/>
              <a:gd name="connsiteY0" fmla="*/ 19050 h 6629400"/>
              <a:gd name="connsiteX1" fmla="*/ 4374697 w 6555922"/>
              <a:gd name="connsiteY1" fmla="*/ 6629400 h 6629400"/>
              <a:gd name="connsiteX2" fmla="*/ 0 w 6555922"/>
              <a:gd name="connsiteY2" fmla="*/ 6621236 h 6629400"/>
              <a:gd name="connsiteX3" fmla="*/ 555172 w 6555922"/>
              <a:gd name="connsiteY3" fmla="*/ 0 h 6629400"/>
              <a:gd name="connsiteX4" fmla="*/ 659947 w 6555922"/>
              <a:gd name="connsiteY4" fmla="*/ 0 h 6629400"/>
              <a:gd name="connsiteX5" fmla="*/ 6555922 w 6555922"/>
              <a:gd name="connsiteY5" fmla="*/ 0 h 6629400"/>
              <a:gd name="connsiteX6" fmla="*/ 6536872 w 6555922"/>
              <a:gd name="connsiteY6" fmla="*/ 19050 h 6629400"/>
              <a:gd name="connsiteX0" fmla="*/ 6536872 w 6555922"/>
              <a:gd name="connsiteY0" fmla="*/ 19050 h 6629400"/>
              <a:gd name="connsiteX1" fmla="*/ 4374697 w 6555922"/>
              <a:gd name="connsiteY1" fmla="*/ 6629400 h 6629400"/>
              <a:gd name="connsiteX2" fmla="*/ 0 w 6555922"/>
              <a:gd name="connsiteY2" fmla="*/ 6621236 h 6629400"/>
              <a:gd name="connsiteX3" fmla="*/ 1 w 6555922"/>
              <a:gd name="connsiteY3" fmla="*/ 16329 h 6629400"/>
              <a:gd name="connsiteX4" fmla="*/ 659947 w 6555922"/>
              <a:gd name="connsiteY4" fmla="*/ 0 h 6629400"/>
              <a:gd name="connsiteX5" fmla="*/ 6555922 w 6555922"/>
              <a:gd name="connsiteY5" fmla="*/ 0 h 6629400"/>
              <a:gd name="connsiteX6" fmla="*/ 6536872 w 6555922"/>
              <a:gd name="connsiteY6" fmla="*/ 19050 h 6629400"/>
              <a:gd name="connsiteX0" fmla="*/ 6536872 w 6555922"/>
              <a:gd name="connsiteY0" fmla="*/ 27213 h 6637563"/>
              <a:gd name="connsiteX1" fmla="*/ 4374697 w 6555922"/>
              <a:gd name="connsiteY1" fmla="*/ 6637563 h 6637563"/>
              <a:gd name="connsiteX2" fmla="*/ 0 w 6555922"/>
              <a:gd name="connsiteY2" fmla="*/ 6629399 h 6637563"/>
              <a:gd name="connsiteX3" fmla="*/ 1 w 6555922"/>
              <a:gd name="connsiteY3" fmla="*/ 0 h 6637563"/>
              <a:gd name="connsiteX4" fmla="*/ 659947 w 6555922"/>
              <a:gd name="connsiteY4" fmla="*/ 8163 h 6637563"/>
              <a:gd name="connsiteX5" fmla="*/ 6555922 w 6555922"/>
              <a:gd name="connsiteY5" fmla="*/ 8163 h 6637563"/>
              <a:gd name="connsiteX6" fmla="*/ 6536872 w 6555922"/>
              <a:gd name="connsiteY6" fmla="*/ 27213 h 6637563"/>
              <a:gd name="connsiteX0" fmla="*/ 6536872 w 6555922"/>
              <a:gd name="connsiteY0" fmla="*/ 27213 h 6637563"/>
              <a:gd name="connsiteX1" fmla="*/ 4374697 w 6555922"/>
              <a:gd name="connsiteY1" fmla="*/ 6637563 h 6637563"/>
              <a:gd name="connsiteX2" fmla="*/ 0 w 6555922"/>
              <a:gd name="connsiteY2" fmla="*/ 6629399 h 6637563"/>
              <a:gd name="connsiteX3" fmla="*/ 8165 w 6555922"/>
              <a:gd name="connsiteY3" fmla="*/ 0 h 6637563"/>
              <a:gd name="connsiteX4" fmla="*/ 659947 w 6555922"/>
              <a:gd name="connsiteY4" fmla="*/ 8163 h 6637563"/>
              <a:gd name="connsiteX5" fmla="*/ 6555922 w 6555922"/>
              <a:gd name="connsiteY5" fmla="*/ 8163 h 6637563"/>
              <a:gd name="connsiteX6" fmla="*/ 6536872 w 6555922"/>
              <a:gd name="connsiteY6" fmla="*/ 27213 h 6637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5922" h="6637563">
                <a:moveTo>
                  <a:pt x="6536872" y="27213"/>
                </a:moveTo>
                <a:lnTo>
                  <a:pt x="4374697" y="6637563"/>
                </a:lnTo>
                <a:lnTo>
                  <a:pt x="0" y="6629399"/>
                </a:lnTo>
                <a:cubicBezTo>
                  <a:pt x="0" y="4427763"/>
                  <a:pt x="8165" y="2201636"/>
                  <a:pt x="8165" y="0"/>
                </a:cubicBezTo>
                <a:lnTo>
                  <a:pt x="659947" y="8163"/>
                </a:lnTo>
                <a:lnTo>
                  <a:pt x="6555922" y="8163"/>
                </a:lnTo>
                <a:lnTo>
                  <a:pt x="6536872" y="27213"/>
                </a:lnTo>
                <a:close/>
              </a:path>
            </a:pathLst>
          </a:cu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path path="circle">
              <a:fillToRect l="50000" t="130000" r="50000" b="-30000"/>
            </a:path>
            <a:tileRect/>
          </a:gradFill>
        </p:spPr>
        <p:txBody>
          <a:bodyPr wrap="square" rtlCol="0" anchor="ctr">
            <a:spAutoFit/>
          </a:bodyPr>
          <a:lstStyle/>
          <a:p>
            <a:pPr algn="ctr">
              <a:lnSpc>
                <a:spcPct val="90000"/>
              </a:lnSpc>
            </a:pPr>
            <a:endParaRPr lang="en-US" sz="2800" dirty="0">
              <a:solidFill>
                <a:schemeClr val="bg1"/>
              </a:solidFill>
            </a:endParaRPr>
          </a:p>
        </p:txBody>
      </p:sp>
      <p:sp>
        <p:nvSpPr>
          <p:cNvPr id="3" name="Rectangle 2">
            <a:extLst>
              <a:ext uri="{FF2B5EF4-FFF2-40B4-BE49-F238E27FC236}">
                <a16:creationId xmlns:a16="http://schemas.microsoft.com/office/drawing/2014/main" id="{5F7814FF-4976-E34C-9793-BF093A9248B7}"/>
              </a:ext>
            </a:extLst>
          </p:cNvPr>
          <p:cNvSpPr/>
          <p:nvPr/>
        </p:nvSpPr>
        <p:spPr>
          <a:xfrm>
            <a:off x="5981700" y="2525486"/>
            <a:ext cx="5181600" cy="911019"/>
          </a:xfrm>
          <a:prstGeom prst="rect">
            <a:avLst/>
          </a:prstGeom>
        </p:spPr>
        <p:txBody>
          <a:bodyPr wrap="square">
            <a:spAutoFit/>
          </a:bodyPr>
          <a:lstStyle/>
          <a:p>
            <a:pPr>
              <a:lnSpc>
                <a:spcPct val="95000"/>
              </a:lnSpc>
            </a:pPr>
            <a:r>
              <a:rPr lang="en-US" sz="2800" dirty="0">
                <a:solidFill>
                  <a:schemeClr val="bg1"/>
                </a:solidFill>
              </a:rPr>
              <a:t>To learn more about what was included in this agenda, visit: </a:t>
            </a:r>
          </a:p>
        </p:txBody>
      </p:sp>
      <p:sp>
        <p:nvSpPr>
          <p:cNvPr id="4" name="Rectangle 3">
            <a:extLst>
              <a:ext uri="{FF2B5EF4-FFF2-40B4-BE49-F238E27FC236}">
                <a16:creationId xmlns:a16="http://schemas.microsoft.com/office/drawing/2014/main" id="{BF08C33B-8FF5-2049-8CE4-97B35D55A221}"/>
              </a:ext>
            </a:extLst>
          </p:cNvPr>
          <p:cNvSpPr/>
          <p:nvPr/>
        </p:nvSpPr>
        <p:spPr>
          <a:xfrm>
            <a:off x="5981700" y="3516086"/>
            <a:ext cx="5029200" cy="1305101"/>
          </a:xfrm>
          <a:prstGeom prst="rect">
            <a:avLst/>
          </a:prstGeom>
        </p:spPr>
        <p:txBody>
          <a:bodyPr wrap="square">
            <a:spAutoFit/>
          </a:bodyPr>
          <a:lstStyle/>
          <a:p>
            <a:pPr>
              <a:lnSpc>
                <a:spcPct val="150000"/>
              </a:lnSpc>
            </a:pPr>
            <a:r>
              <a:rPr lang="en-US" sz="2800" u="sng" dirty="0">
                <a:solidFill>
                  <a:schemeClr val="accent5"/>
                </a:solidFill>
              </a:rPr>
              <a:t>&lt;Hyperlink 1&gt;</a:t>
            </a:r>
          </a:p>
          <a:p>
            <a:pPr>
              <a:lnSpc>
                <a:spcPct val="150000"/>
              </a:lnSpc>
            </a:pPr>
            <a:r>
              <a:rPr lang="en-US" sz="2800" u="sng" dirty="0">
                <a:solidFill>
                  <a:schemeClr val="accent5"/>
                </a:solidFill>
              </a:rPr>
              <a:t>&lt;Hyperlink 2&gt;</a:t>
            </a:r>
          </a:p>
        </p:txBody>
      </p:sp>
    </p:spTree>
    <p:extLst>
      <p:ext uri="{BB962C8B-B14F-4D97-AF65-F5344CB8AC3E}">
        <p14:creationId xmlns:p14="http://schemas.microsoft.com/office/powerpoint/2010/main" val="1563113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
            <a:extLst>
              <a:ext uri="{FF2B5EF4-FFF2-40B4-BE49-F238E27FC236}">
                <a16:creationId xmlns:a16="http://schemas.microsoft.com/office/drawing/2014/main" id="{5F3CFFC9-BE43-D940-853F-D54CBE6A1AC3}"/>
              </a:ext>
            </a:extLst>
          </p:cNvPr>
          <p:cNvSpPr/>
          <p:nvPr/>
        </p:nvSpPr>
        <p:spPr>
          <a:xfrm>
            <a:off x="-2722" y="-36739"/>
            <a:ext cx="6555922" cy="6637563"/>
          </a:xfrm>
          <a:custGeom>
            <a:avLst/>
            <a:gdLst>
              <a:gd name="connsiteX0" fmla="*/ 5981700 w 6000750"/>
              <a:gd name="connsiteY0" fmla="*/ 19050 h 6629400"/>
              <a:gd name="connsiteX1" fmla="*/ 3819525 w 6000750"/>
              <a:gd name="connsiteY1" fmla="*/ 6629400 h 6629400"/>
              <a:gd name="connsiteX2" fmla="*/ 0 w 6000750"/>
              <a:gd name="connsiteY2" fmla="*/ 6629400 h 6629400"/>
              <a:gd name="connsiteX3" fmla="*/ 0 w 6000750"/>
              <a:gd name="connsiteY3" fmla="*/ 0 h 6629400"/>
              <a:gd name="connsiteX4" fmla="*/ 104775 w 6000750"/>
              <a:gd name="connsiteY4" fmla="*/ 0 h 6629400"/>
              <a:gd name="connsiteX5" fmla="*/ 6000750 w 6000750"/>
              <a:gd name="connsiteY5" fmla="*/ 0 h 6629400"/>
              <a:gd name="connsiteX6" fmla="*/ 5981700 w 6000750"/>
              <a:gd name="connsiteY6" fmla="*/ 19050 h 6629400"/>
              <a:gd name="connsiteX0" fmla="*/ 6536872 w 6555922"/>
              <a:gd name="connsiteY0" fmla="*/ 19050 h 6629400"/>
              <a:gd name="connsiteX1" fmla="*/ 4374697 w 6555922"/>
              <a:gd name="connsiteY1" fmla="*/ 6629400 h 6629400"/>
              <a:gd name="connsiteX2" fmla="*/ 0 w 6555922"/>
              <a:gd name="connsiteY2" fmla="*/ 6621236 h 6629400"/>
              <a:gd name="connsiteX3" fmla="*/ 555172 w 6555922"/>
              <a:gd name="connsiteY3" fmla="*/ 0 h 6629400"/>
              <a:gd name="connsiteX4" fmla="*/ 659947 w 6555922"/>
              <a:gd name="connsiteY4" fmla="*/ 0 h 6629400"/>
              <a:gd name="connsiteX5" fmla="*/ 6555922 w 6555922"/>
              <a:gd name="connsiteY5" fmla="*/ 0 h 6629400"/>
              <a:gd name="connsiteX6" fmla="*/ 6536872 w 6555922"/>
              <a:gd name="connsiteY6" fmla="*/ 19050 h 6629400"/>
              <a:gd name="connsiteX0" fmla="*/ 6536872 w 6555922"/>
              <a:gd name="connsiteY0" fmla="*/ 19050 h 6629400"/>
              <a:gd name="connsiteX1" fmla="*/ 4374697 w 6555922"/>
              <a:gd name="connsiteY1" fmla="*/ 6629400 h 6629400"/>
              <a:gd name="connsiteX2" fmla="*/ 0 w 6555922"/>
              <a:gd name="connsiteY2" fmla="*/ 6621236 h 6629400"/>
              <a:gd name="connsiteX3" fmla="*/ 1 w 6555922"/>
              <a:gd name="connsiteY3" fmla="*/ 16329 h 6629400"/>
              <a:gd name="connsiteX4" fmla="*/ 659947 w 6555922"/>
              <a:gd name="connsiteY4" fmla="*/ 0 h 6629400"/>
              <a:gd name="connsiteX5" fmla="*/ 6555922 w 6555922"/>
              <a:gd name="connsiteY5" fmla="*/ 0 h 6629400"/>
              <a:gd name="connsiteX6" fmla="*/ 6536872 w 6555922"/>
              <a:gd name="connsiteY6" fmla="*/ 19050 h 6629400"/>
              <a:gd name="connsiteX0" fmla="*/ 6536872 w 6555922"/>
              <a:gd name="connsiteY0" fmla="*/ 27213 h 6637563"/>
              <a:gd name="connsiteX1" fmla="*/ 4374697 w 6555922"/>
              <a:gd name="connsiteY1" fmla="*/ 6637563 h 6637563"/>
              <a:gd name="connsiteX2" fmla="*/ 0 w 6555922"/>
              <a:gd name="connsiteY2" fmla="*/ 6629399 h 6637563"/>
              <a:gd name="connsiteX3" fmla="*/ 1 w 6555922"/>
              <a:gd name="connsiteY3" fmla="*/ 0 h 6637563"/>
              <a:gd name="connsiteX4" fmla="*/ 659947 w 6555922"/>
              <a:gd name="connsiteY4" fmla="*/ 8163 h 6637563"/>
              <a:gd name="connsiteX5" fmla="*/ 6555922 w 6555922"/>
              <a:gd name="connsiteY5" fmla="*/ 8163 h 6637563"/>
              <a:gd name="connsiteX6" fmla="*/ 6536872 w 6555922"/>
              <a:gd name="connsiteY6" fmla="*/ 27213 h 6637563"/>
              <a:gd name="connsiteX0" fmla="*/ 6536872 w 6555922"/>
              <a:gd name="connsiteY0" fmla="*/ 27213 h 6637563"/>
              <a:gd name="connsiteX1" fmla="*/ 4374697 w 6555922"/>
              <a:gd name="connsiteY1" fmla="*/ 6637563 h 6637563"/>
              <a:gd name="connsiteX2" fmla="*/ 0 w 6555922"/>
              <a:gd name="connsiteY2" fmla="*/ 6629399 h 6637563"/>
              <a:gd name="connsiteX3" fmla="*/ 8165 w 6555922"/>
              <a:gd name="connsiteY3" fmla="*/ 0 h 6637563"/>
              <a:gd name="connsiteX4" fmla="*/ 659947 w 6555922"/>
              <a:gd name="connsiteY4" fmla="*/ 8163 h 6637563"/>
              <a:gd name="connsiteX5" fmla="*/ 6555922 w 6555922"/>
              <a:gd name="connsiteY5" fmla="*/ 8163 h 6637563"/>
              <a:gd name="connsiteX6" fmla="*/ 6536872 w 6555922"/>
              <a:gd name="connsiteY6" fmla="*/ 27213 h 6637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5922" h="6637563">
                <a:moveTo>
                  <a:pt x="6536872" y="27213"/>
                </a:moveTo>
                <a:lnTo>
                  <a:pt x="4374697" y="6637563"/>
                </a:lnTo>
                <a:lnTo>
                  <a:pt x="0" y="6629399"/>
                </a:lnTo>
                <a:cubicBezTo>
                  <a:pt x="0" y="4427763"/>
                  <a:pt x="8165" y="2201636"/>
                  <a:pt x="8165" y="0"/>
                </a:cubicBezTo>
                <a:lnTo>
                  <a:pt x="659947" y="8163"/>
                </a:lnTo>
                <a:lnTo>
                  <a:pt x="6555922" y="8163"/>
                </a:lnTo>
                <a:lnTo>
                  <a:pt x="6536872" y="27213"/>
                </a:lnTo>
                <a:close/>
              </a:path>
            </a:pathLst>
          </a:cu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path path="circle">
              <a:fillToRect l="50000" t="130000" r="50000" b="-30000"/>
            </a:path>
            <a:tileRect/>
          </a:gradFill>
        </p:spPr>
        <p:txBody>
          <a:bodyPr wrap="square" rtlCol="0" anchor="ctr">
            <a:spAutoFit/>
          </a:bodyPr>
          <a:lstStyle/>
          <a:p>
            <a:pPr algn="ctr">
              <a:lnSpc>
                <a:spcPct val="90000"/>
              </a:lnSpc>
            </a:pPr>
            <a:endParaRPr lang="en-US" sz="2800" dirty="0">
              <a:solidFill>
                <a:schemeClr val="bg1"/>
              </a:solidFill>
            </a:endParaRPr>
          </a:p>
        </p:txBody>
      </p:sp>
      <p:sp>
        <p:nvSpPr>
          <p:cNvPr id="3" name="Text Placeholder 1">
            <a:extLst>
              <a:ext uri="{FF2B5EF4-FFF2-40B4-BE49-F238E27FC236}">
                <a16:creationId xmlns:a16="http://schemas.microsoft.com/office/drawing/2014/main" id="{57D29FDA-584F-2F49-8852-77B03EA6AB0D}"/>
              </a:ext>
            </a:extLst>
          </p:cNvPr>
          <p:cNvSpPr txBox="1">
            <a:spLocks/>
          </p:cNvSpPr>
          <p:nvPr/>
        </p:nvSpPr>
        <p:spPr>
          <a:xfrm>
            <a:off x="6422412" y="2675165"/>
            <a:ext cx="2734099" cy="465697"/>
          </a:xfrm>
          <a:prstGeom prst="rect">
            <a:avLst/>
          </a:prstGeom>
        </p:spPr>
        <p:txBody>
          <a:bodyPr/>
          <a:lstStyle>
            <a:lvl1pPr marL="243761" indent="-243761" algn="l" defTabSz="457052" rtl="0" fontAlgn="base">
              <a:spcBef>
                <a:spcPts val="1600"/>
              </a:spcBef>
              <a:spcAft>
                <a:spcPct val="0"/>
              </a:spcAft>
              <a:buSzPct val="90000"/>
              <a:buFontTx/>
              <a:buBlip>
                <a:blip r:embed="rId2"/>
              </a:buBlip>
              <a:defRPr sz="1999" kern="1200">
                <a:solidFill>
                  <a:srgbClr val="6B6F71"/>
                </a:solidFill>
                <a:latin typeface="Arial"/>
                <a:ea typeface="+mn-ea"/>
                <a:cs typeface="Arial"/>
              </a:defRPr>
            </a:lvl1pPr>
            <a:lvl2pPr marL="487522" indent="-243761" algn="l" defTabSz="457052" rtl="0" fontAlgn="base">
              <a:spcBef>
                <a:spcPts val="300"/>
              </a:spcBef>
              <a:spcAft>
                <a:spcPct val="0"/>
              </a:spcAft>
              <a:buClr>
                <a:schemeClr val="tx2">
                  <a:lumMod val="50000"/>
                </a:schemeClr>
              </a:buClr>
              <a:buFont typeface="Arial" panose="020B0604020202020204" pitchFamily="34" charset="0"/>
              <a:buChar char="−"/>
              <a:defRPr sz="1600" kern="1200">
                <a:solidFill>
                  <a:srgbClr val="6B6F71"/>
                </a:solidFill>
                <a:latin typeface="Arial"/>
                <a:ea typeface="+mn-ea"/>
                <a:cs typeface="Arial"/>
              </a:defRPr>
            </a:lvl2pPr>
            <a:lvl3pPr marL="731283" indent="-243761" algn="l" defTabSz="457052" rtl="0" fontAlgn="base">
              <a:spcBef>
                <a:spcPts val="800"/>
              </a:spcBef>
              <a:spcAft>
                <a:spcPct val="0"/>
              </a:spcAft>
              <a:buFont typeface="Arial"/>
              <a:buChar char="•"/>
              <a:defRPr sz="2132" kern="1200">
                <a:solidFill>
                  <a:srgbClr val="6B6F71"/>
                </a:solidFill>
                <a:latin typeface="Arial"/>
                <a:ea typeface="+mn-ea"/>
                <a:cs typeface="Arial"/>
              </a:defRPr>
            </a:lvl3pPr>
            <a:lvl4pPr marL="975043" indent="-243761" algn="l" defTabSz="457052" rtl="0" fontAlgn="base">
              <a:spcBef>
                <a:spcPts val="800"/>
              </a:spcBef>
              <a:spcAft>
                <a:spcPct val="0"/>
              </a:spcAft>
              <a:buSzPct val="100000"/>
              <a:buFont typeface="Arial"/>
              <a:buChar char="•"/>
              <a:defRPr sz="1866" kern="1200">
                <a:solidFill>
                  <a:srgbClr val="6B6F71"/>
                </a:solidFill>
                <a:latin typeface="Arial"/>
                <a:ea typeface="+mn-ea"/>
                <a:cs typeface="Arial"/>
              </a:defRPr>
            </a:lvl4pPr>
            <a:lvl5pPr marL="1218804" indent="-243761" algn="l" defTabSz="457052" rtl="0" fontAlgn="base">
              <a:spcBef>
                <a:spcPts val="800"/>
              </a:spcBef>
              <a:spcAft>
                <a:spcPct val="0"/>
              </a:spcAft>
              <a:buFont typeface="Arial"/>
              <a:buChar char="•"/>
              <a:defRPr sz="1866" kern="1200">
                <a:solidFill>
                  <a:srgbClr val="6B6F71"/>
                </a:solidFill>
                <a:latin typeface="Arial"/>
                <a:ea typeface="+mn-ea"/>
                <a:cs typeface="Arial"/>
              </a:defRPr>
            </a:lvl5pPr>
            <a:lvl6pPr marL="2513783" indent="-228525" algn="l" defTabSz="457052" rtl="0" eaLnBrk="1" latinLnBrk="0" hangingPunct="1">
              <a:spcBef>
                <a:spcPct val="20000"/>
              </a:spcBef>
              <a:buFont typeface="Arial"/>
              <a:buChar char="•"/>
              <a:defRPr sz="1999" kern="1200">
                <a:solidFill>
                  <a:schemeClr val="tx1"/>
                </a:solidFill>
                <a:latin typeface="+mn-lt"/>
                <a:ea typeface="+mn-ea"/>
                <a:cs typeface="+mn-cs"/>
              </a:defRPr>
            </a:lvl6pPr>
            <a:lvl7pPr marL="2970834" indent="-228525" algn="l" defTabSz="457052" rtl="0" eaLnBrk="1" latinLnBrk="0" hangingPunct="1">
              <a:spcBef>
                <a:spcPct val="20000"/>
              </a:spcBef>
              <a:buFont typeface="Arial"/>
              <a:buChar char="•"/>
              <a:defRPr sz="1999" kern="1200">
                <a:solidFill>
                  <a:schemeClr val="tx1"/>
                </a:solidFill>
                <a:latin typeface="+mn-lt"/>
                <a:ea typeface="+mn-ea"/>
                <a:cs typeface="+mn-cs"/>
              </a:defRPr>
            </a:lvl7pPr>
            <a:lvl8pPr marL="3427885" indent="-228525" algn="l" defTabSz="457052" rtl="0" eaLnBrk="1" latinLnBrk="0" hangingPunct="1">
              <a:spcBef>
                <a:spcPct val="20000"/>
              </a:spcBef>
              <a:buFont typeface="Arial"/>
              <a:buChar char="•"/>
              <a:defRPr sz="1999" kern="1200">
                <a:solidFill>
                  <a:schemeClr val="tx1"/>
                </a:solidFill>
                <a:latin typeface="+mn-lt"/>
                <a:ea typeface="+mn-ea"/>
                <a:cs typeface="+mn-cs"/>
              </a:defRPr>
            </a:lvl8pPr>
            <a:lvl9pPr marL="3884937" indent="-228525" algn="l" defTabSz="457052" rtl="0" eaLnBrk="1" latinLnBrk="0" hangingPunct="1">
              <a:spcBef>
                <a:spcPct val="20000"/>
              </a:spcBef>
              <a:buFont typeface="Arial"/>
              <a:buChar char="•"/>
              <a:defRPr sz="1999" kern="1200">
                <a:solidFill>
                  <a:schemeClr val="tx1"/>
                </a:solidFill>
                <a:latin typeface="+mn-lt"/>
                <a:ea typeface="+mn-ea"/>
                <a:cs typeface="+mn-cs"/>
              </a:defRPr>
            </a:lvl9pPr>
          </a:lstStyle>
          <a:p>
            <a:pPr marL="0" indent="0">
              <a:buNone/>
            </a:pPr>
            <a:r>
              <a:rPr lang="en-US" sz="2200" spc="-40" dirty="0">
                <a:solidFill>
                  <a:srgbClr val="58595B"/>
                </a:solidFill>
                <a:latin typeface="+mj-lt"/>
                <a:cs typeface="Arial" panose="020B0604020202020204" pitchFamily="34" charset="0"/>
              </a:rPr>
              <a:t>@</a:t>
            </a:r>
            <a:r>
              <a:rPr lang="en-US" sz="2200" spc="-40" dirty="0" err="1">
                <a:solidFill>
                  <a:srgbClr val="58595B"/>
                </a:solidFill>
                <a:latin typeface="+mj-lt"/>
                <a:cs typeface="Arial" panose="020B0604020202020204" pitchFamily="34" charset="0"/>
              </a:rPr>
              <a:t>YourTwitterHandle</a:t>
            </a:r>
            <a:endParaRPr lang="en-US" sz="2200" spc="-40" dirty="0">
              <a:solidFill>
                <a:srgbClr val="58595B"/>
              </a:solidFill>
              <a:latin typeface="+mj-lt"/>
              <a:cs typeface="Arial" panose="020B0604020202020204" pitchFamily="34" charset="0"/>
            </a:endParaRPr>
          </a:p>
        </p:txBody>
      </p:sp>
      <p:sp>
        <p:nvSpPr>
          <p:cNvPr id="4" name="Text Placeholder 1">
            <a:extLst>
              <a:ext uri="{FF2B5EF4-FFF2-40B4-BE49-F238E27FC236}">
                <a16:creationId xmlns:a16="http://schemas.microsoft.com/office/drawing/2014/main" id="{B1C7C899-939D-C24C-B9EF-6CA9D8206B4E}"/>
              </a:ext>
            </a:extLst>
          </p:cNvPr>
          <p:cNvSpPr txBox="1">
            <a:spLocks/>
          </p:cNvSpPr>
          <p:nvPr/>
        </p:nvSpPr>
        <p:spPr>
          <a:xfrm>
            <a:off x="6422412" y="3360965"/>
            <a:ext cx="3191299" cy="446284"/>
          </a:xfrm>
          <a:prstGeom prst="rect">
            <a:avLst/>
          </a:prstGeom>
        </p:spPr>
        <p:txBody>
          <a:bodyPr/>
          <a:lstStyle>
            <a:lvl1pPr marL="243761" indent="-243761" algn="l" defTabSz="457052" rtl="0" fontAlgn="base">
              <a:spcBef>
                <a:spcPts val="1600"/>
              </a:spcBef>
              <a:spcAft>
                <a:spcPct val="0"/>
              </a:spcAft>
              <a:buSzPct val="90000"/>
              <a:buFontTx/>
              <a:buBlip>
                <a:blip r:embed="rId2"/>
              </a:buBlip>
              <a:defRPr sz="1999" kern="1200">
                <a:solidFill>
                  <a:srgbClr val="6B6F71"/>
                </a:solidFill>
                <a:latin typeface="Arial"/>
                <a:ea typeface="+mn-ea"/>
                <a:cs typeface="Arial"/>
              </a:defRPr>
            </a:lvl1pPr>
            <a:lvl2pPr marL="487522" indent="-243761" algn="l" defTabSz="457052" rtl="0" fontAlgn="base">
              <a:spcBef>
                <a:spcPts val="300"/>
              </a:spcBef>
              <a:spcAft>
                <a:spcPct val="0"/>
              </a:spcAft>
              <a:buClr>
                <a:schemeClr val="tx2">
                  <a:lumMod val="50000"/>
                </a:schemeClr>
              </a:buClr>
              <a:buFont typeface="Arial" panose="020B0604020202020204" pitchFamily="34" charset="0"/>
              <a:buChar char="−"/>
              <a:defRPr sz="1600" kern="1200">
                <a:solidFill>
                  <a:srgbClr val="6B6F71"/>
                </a:solidFill>
                <a:latin typeface="Arial"/>
                <a:ea typeface="+mn-ea"/>
                <a:cs typeface="Arial"/>
              </a:defRPr>
            </a:lvl2pPr>
            <a:lvl3pPr marL="731283" indent="-243761" algn="l" defTabSz="457052" rtl="0" fontAlgn="base">
              <a:spcBef>
                <a:spcPts val="800"/>
              </a:spcBef>
              <a:spcAft>
                <a:spcPct val="0"/>
              </a:spcAft>
              <a:buFont typeface="Arial"/>
              <a:buChar char="•"/>
              <a:defRPr sz="2132" kern="1200">
                <a:solidFill>
                  <a:srgbClr val="6B6F71"/>
                </a:solidFill>
                <a:latin typeface="Arial"/>
                <a:ea typeface="+mn-ea"/>
                <a:cs typeface="Arial"/>
              </a:defRPr>
            </a:lvl3pPr>
            <a:lvl4pPr marL="975043" indent="-243761" algn="l" defTabSz="457052" rtl="0" fontAlgn="base">
              <a:spcBef>
                <a:spcPts val="800"/>
              </a:spcBef>
              <a:spcAft>
                <a:spcPct val="0"/>
              </a:spcAft>
              <a:buSzPct val="100000"/>
              <a:buFont typeface="Arial"/>
              <a:buChar char="•"/>
              <a:defRPr sz="1866" kern="1200">
                <a:solidFill>
                  <a:srgbClr val="6B6F71"/>
                </a:solidFill>
                <a:latin typeface="Arial"/>
                <a:ea typeface="+mn-ea"/>
                <a:cs typeface="Arial"/>
              </a:defRPr>
            </a:lvl4pPr>
            <a:lvl5pPr marL="1218804" indent="-243761" algn="l" defTabSz="457052" rtl="0" fontAlgn="base">
              <a:spcBef>
                <a:spcPts val="800"/>
              </a:spcBef>
              <a:spcAft>
                <a:spcPct val="0"/>
              </a:spcAft>
              <a:buFont typeface="Arial"/>
              <a:buChar char="•"/>
              <a:defRPr sz="1866" kern="1200">
                <a:solidFill>
                  <a:srgbClr val="6B6F71"/>
                </a:solidFill>
                <a:latin typeface="Arial"/>
                <a:ea typeface="+mn-ea"/>
                <a:cs typeface="Arial"/>
              </a:defRPr>
            </a:lvl5pPr>
            <a:lvl6pPr marL="2513783" indent="-228525" algn="l" defTabSz="457052" rtl="0" eaLnBrk="1" latinLnBrk="0" hangingPunct="1">
              <a:spcBef>
                <a:spcPct val="20000"/>
              </a:spcBef>
              <a:buFont typeface="Arial"/>
              <a:buChar char="•"/>
              <a:defRPr sz="1999" kern="1200">
                <a:solidFill>
                  <a:schemeClr val="tx1"/>
                </a:solidFill>
                <a:latin typeface="+mn-lt"/>
                <a:ea typeface="+mn-ea"/>
                <a:cs typeface="+mn-cs"/>
              </a:defRPr>
            </a:lvl6pPr>
            <a:lvl7pPr marL="2970834" indent="-228525" algn="l" defTabSz="457052" rtl="0" eaLnBrk="1" latinLnBrk="0" hangingPunct="1">
              <a:spcBef>
                <a:spcPct val="20000"/>
              </a:spcBef>
              <a:buFont typeface="Arial"/>
              <a:buChar char="•"/>
              <a:defRPr sz="1999" kern="1200">
                <a:solidFill>
                  <a:schemeClr val="tx1"/>
                </a:solidFill>
                <a:latin typeface="+mn-lt"/>
                <a:ea typeface="+mn-ea"/>
                <a:cs typeface="+mn-cs"/>
              </a:defRPr>
            </a:lvl7pPr>
            <a:lvl8pPr marL="3427885" indent="-228525" algn="l" defTabSz="457052" rtl="0" eaLnBrk="1" latinLnBrk="0" hangingPunct="1">
              <a:spcBef>
                <a:spcPct val="20000"/>
              </a:spcBef>
              <a:buFont typeface="Arial"/>
              <a:buChar char="•"/>
              <a:defRPr sz="1999" kern="1200">
                <a:solidFill>
                  <a:schemeClr val="tx1"/>
                </a:solidFill>
                <a:latin typeface="+mn-lt"/>
                <a:ea typeface="+mn-ea"/>
                <a:cs typeface="+mn-cs"/>
              </a:defRPr>
            </a:lvl8pPr>
            <a:lvl9pPr marL="3884937" indent="-228525" algn="l" defTabSz="457052" rtl="0" eaLnBrk="1" latinLnBrk="0" hangingPunct="1">
              <a:spcBef>
                <a:spcPct val="20000"/>
              </a:spcBef>
              <a:buFont typeface="Arial"/>
              <a:buChar char="•"/>
              <a:defRPr sz="1999" kern="1200">
                <a:solidFill>
                  <a:schemeClr val="tx1"/>
                </a:solidFill>
                <a:latin typeface="+mn-lt"/>
                <a:ea typeface="+mn-ea"/>
                <a:cs typeface="+mn-cs"/>
              </a:defRPr>
            </a:lvl9pPr>
          </a:lstStyle>
          <a:p>
            <a:pPr marL="0" indent="0">
              <a:buNone/>
            </a:pPr>
            <a:r>
              <a:rPr lang="en-US" sz="2200" spc="-40" dirty="0">
                <a:solidFill>
                  <a:srgbClr val="58595B"/>
                </a:solidFill>
                <a:latin typeface="+mj-lt"/>
                <a:cs typeface="Arial" panose="020B0604020202020204" pitchFamily="34" charset="0"/>
              </a:rPr>
              <a:t>@</a:t>
            </a:r>
            <a:r>
              <a:rPr lang="en-US" sz="2200" spc="-40" dirty="0" err="1">
                <a:solidFill>
                  <a:srgbClr val="58595B"/>
                </a:solidFill>
                <a:latin typeface="+mj-lt"/>
                <a:cs typeface="Arial" panose="020B0604020202020204" pitchFamily="34" charset="0"/>
              </a:rPr>
              <a:t>YourInstagramHandle</a:t>
            </a:r>
            <a:endParaRPr lang="en-US" sz="2200" spc="-40" dirty="0">
              <a:solidFill>
                <a:srgbClr val="58595B"/>
              </a:solidFill>
              <a:latin typeface="+mj-lt"/>
              <a:cs typeface="Arial" panose="020B0604020202020204" pitchFamily="34" charset="0"/>
            </a:endParaRPr>
          </a:p>
        </p:txBody>
      </p:sp>
      <p:sp>
        <p:nvSpPr>
          <p:cNvPr id="5" name="Text Placeholder 1">
            <a:extLst>
              <a:ext uri="{FF2B5EF4-FFF2-40B4-BE49-F238E27FC236}">
                <a16:creationId xmlns:a16="http://schemas.microsoft.com/office/drawing/2014/main" id="{F9334A6A-7D25-7649-84AF-CF028A81B6D0}"/>
              </a:ext>
            </a:extLst>
          </p:cNvPr>
          <p:cNvSpPr txBox="1">
            <a:spLocks/>
          </p:cNvSpPr>
          <p:nvPr/>
        </p:nvSpPr>
        <p:spPr>
          <a:xfrm>
            <a:off x="6422412" y="4046765"/>
            <a:ext cx="4943898" cy="470980"/>
          </a:xfrm>
          <a:prstGeom prst="rect">
            <a:avLst/>
          </a:prstGeom>
        </p:spPr>
        <p:txBody>
          <a:bodyPr/>
          <a:lstStyle>
            <a:lvl1pPr marL="243761" indent="-243761" algn="l" defTabSz="457052" rtl="0" fontAlgn="base">
              <a:spcBef>
                <a:spcPts val="1600"/>
              </a:spcBef>
              <a:spcAft>
                <a:spcPct val="0"/>
              </a:spcAft>
              <a:buSzPct val="90000"/>
              <a:buFontTx/>
              <a:buBlip>
                <a:blip r:embed="rId2"/>
              </a:buBlip>
              <a:defRPr sz="1999" kern="1200">
                <a:solidFill>
                  <a:srgbClr val="6B6F71"/>
                </a:solidFill>
                <a:latin typeface="Arial"/>
                <a:ea typeface="+mn-ea"/>
                <a:cs typeface="Arial"/>
              </a:defRPr>
            </a:lvl1pPr>
            <a:lvl2pPr marL="487522" indent="-243761" algn="l" defTabSz="457052" rtl="0" fontAlgn="base">
              <a:spcBef>
                <a:spcPts val="300"/>
              </a:spcBef>
              <a:spcAft>
                <a:spcPct val="0"/>
              </a:spcAft>
              <a:buClr>
                <a:schemeClr val="tx2">
                  <a:lumMod val="50000"/>
                </a:schemeClr>
              </a:buClr>
              <a:buFont typeface="Arial" panose="020B0604020202020204" pitchFamily="34" charset="0"/>
              <a:buChar char="−"/>
              <a:defRPr sz="1600" kern="1200">
                <a:solidFill>
                  <a:srgbClr val="6B6F71"/>
                </a:solidFill>
                <a:latin typeface="Arial"/>
                <a:ea typeface="+mn-ea"/>
                <a:cs typeface="Arial"/>
              </a:defRPr>
            </a:lvl2pPr>
            <a:lvl3pPr marL="731283" indent="-243761" algn="l" defTabSz="457052" rtl="0" fontAlgn="base">
              <a:spcBef>
                <a:spcPts val="800"/>
              </a:spcBef>
              <a:spcAft>
                <a:spcPct val="0"/>
              </a:spcAft>
              <a:buFont typeface="Arial"/>
              <a:buChar char="•"/>
              <a:defRPr sz="2132" kern="1200">
                <a:solidFill>
                  <a:srgbClr val="6B6F71"/>
                </a:solidFill>
                <a:latin typeface="Arial"/>
                <a:ea typeface="+mn-ea"/>
                <a:cs typeface="Arial"/>
              </a:defRPr>
            </a:lvl3pPr>
            <a:lvl4pPr marL="975043" indent="-243761" algn="l" defTabSz="457052" rtl="0" fontAlgn="base">
              <a:spcBef>
                <a:spcPts val="800"/>
              </a:spcBef>
              <a:spcAft>
                <a:spcPct val="0"/>
              </a:spcAft>
              <a:buSzPct val="100000"/>
              <a:buFont typeface="Arial"/>
              <a:buChar char="•"/>
              <a:defRPr sz="1866" kern="1200">
                <a:solidFill>
                  <a:srgbClr val="6B6F71"/>
                </a:solidFill>
                <a:latin typeface="Arial"/>
                <a:ea typeface="+mn-ea"/>
                <a:cs typeface="Arial"/>
              </a:defRPr>
            </a:lvl4pPr>
            <a:lvl5pPr marL="1218804" indent="-243761" algn="l" defTabSz="457052" rtl="0" fontAlgn="base">
              <a:spcBef>
                <a:spcPts val="800"/>
              </a:spcBef>
              <a:spcAft>
                <a:spcPct val="0"/>
              </a:spcAft>
              <a:buFont typeface="Arial"/>
              <a:buChar char="•"/>
              <a:defRPr sz="1866" kern="1200">
                <a:solidFill>
                  <a:srgbClr val="6B6F71"/>
                </a:solidFill>
                <a:latin typeface="Arial"/>
                <a:ea typeface="+mn-ea"/>
                <a:cs typeface="Arial"/>
              </a:defRPr>
            </a:lvl5pPr>
            <a:lvl6pPr marL="2513783" indent="-228525" algn="l" defTabSz="457052" rtl="0" eaLnBrk="1" latinLnBrk="0" hangingPunct="1">
              <a:spcBef>
                <a:spcPct val="20000"/>
              </a:spcBef>
              <a:buFont typeface="Arial"/>
              <a:buChar char="•"/>
              <a:defRPr sz="1999" kern="1200">
                <a:solidFill>
                  <a:schemeClr val="tx1"/>
                </a:solidFill>
                <a:latin typeface="+mn-lt"/>
                <a:ea typeface="+mn-ea"/>
                <a:cs typeface="+mn-cs"/>
              </a:defRPr>
            </a:lvl6pPr>
            <a:lvl7pPr marL="2970834" indent="-228525" algn="l" defTabSz="457052" rtl="0" eaLnBrk="1" latinLnBrk="0" hangingPunct="1">
              <a:spcBef>
                <a:spcPct val="20000"/>
              </a:spcBef>
              <a:buFont typeface="Arial"/>
              <a:buChar char="•"/>
              <a:defRPr sz="1999" kern="1200">
                <a:solidFill>
                  <a:schemeClr val="tx1"/>
                </a:solidFill>
                <a:latin typeface="+mn-lt"/>
                <a:ea typeface="+mn-ea"/>
                <a:cs typeface="+mn-cs"/>
              </a:defRPr>
            </a:lvl7pPr>
            <a:lvl8pPr marL="3427885" indent="-228525" algn="l" defTabSz="457052" rtl="0" eaLnBrk="1" latinLnBrk="0" hangingPunct="1">
              <a:spcBef>
                <a:spcPct val="20000"/>
              </a:spcBef>
              <a:buFont typeface="Arial"/>
              <a:buChar char="•"/>
              <a:defRPr sz="1999" kern="1200">
                <a:solidFill>
                  <a:schemeClr val="tx1"/>
                </a:solidFill>
                <a:latin typeface="+mn-lt"/>
                <a:ea typeface="+mn-ea"/>
                <a:cs typeface="+mn-cs"/>
              </a:defRPr>
            </a:lvl8pPr>
            <a:lvl9pPr marL="3884937" indent="-228525" algn="l" defTabSz="457052" rtl="0" eaLnBrk="1" latinLnBrk="0" hangingPunct="1">
              <a:spcBef>
                <a:spcPct val="20000"/>
              </a:spcBef>
              <a:buFont typeface="Arial"/>
              <a:buChar char="•"/>
              <a:defRPr sz="1999" kern="1200">
                <a:solidFill>
                  <a:schemeClr val="tx1"/>
                </a:solidFill>
                <a:latin typeface="+mn-lt"/>
                <a:ea typeface="+mn-ea"/>
                <a:cs typeface="+mn-cs"/>
              </a:defRPr>
            </a:lvl9pPr>
          </a:lstStyle>
          <a:p>
            <a:pPr marL="0" indent="0">
              <a:buNone/>
            </a:pPr>
            <a:r>
              <a:rPr lang="en-US" sz="2200" spc="-40" dirty="0" err="1">
                <a:solidFill>
                  <a:srgbClr val="58595B"/>
                </a:solidFill>
                <a:latin typeface="+mj-lt"/>
                <a:cs typeface="Arial" panose="020B0604020202020204" pitchFamily="34" charset="0"/>
              </a:rPr>
              <a:t>facebook.com</a:t>
            </a:r>
            <a:r>
              <a:rPr lang="en-US" sz="2200" spc="-40" dirty="0">
                <a:solidFill>
                  <a:srgbClr val="58595B"/>
                </a:solidFill>
                <a:latin typeface="+mj-lt"/>
                <a:cs typeface="Arial" panose="020B0604020202020204" pitchFamily="34" charset="0"/>
              </a:rPr>
              <a:t>/</a:t>
            </a:r>
            <a:r>
              <a:rPr lang="en-US" sz="2200" spc="-40" dirty="0" err="1">
                <a:solidFill>
                  <a:srgbClr val="58595B"/>
                </a:solidFill>
                <a:cs typeface="Arial" panose="020B0604020202020204" pitchFamily="34" charset="0"/>
              </a:rPr>
              <a:t>YourFacebookUsername</a:t>
            </a:r>
            <a:endParaRPr lang="en-US" sz="2200" dirty="0">
              <a:solidFill>
                <a:srgbClr val="58595B"/>
              </a:solidFill>
            </a:endParaRPr>
          </a:p>
        </p:txBody>
      </p:sp>
      <p:grpSp>
        <p:nvGrpSpPr>
          <p:cNvPr id="6" name="Group 5">
            <a:extLst>
              <a:ext uri="{FF2B5EF4-FFF2-40B4-BE49-F238E27FC236}">
                <a16:creationId xmlns:a16="http://schemas.microsoft.com/office/drawing/2014/main" id="{E00628C4-55C2-C14B-979F-5F62CAC0361A}"/>
              </a:ext>
            </a:extLst>
          </p:cNvPr>
          <p:cNvGrpSpPr/>
          <p:nvPr/>
        </p:nvGrpSpPr>
        <p:grpSpPr>
          <a:xfrm>
            <a:off x="5826579" y="4732565"/>
            <a:ext cx="457373" cy="457200"/>
            <a:chOff x="6096000" y="4648200"/>
            <a:chExt cx="595834" cy="595609"/>
          </a:xfrm>
        </p:grpSpPr>
        <p:sp>
          <p:nvSpPr>
            <p:cNvPr id="7" name="Freeform 1">
              <a:extLst>
                <a:ext uri="{FF2B5EF4-FFF2-40B4-BE49-F238E27FC236}">
                  <a16:creationId xmlns:a16="http://schemas.microsoft.com/office/drawing/2014/main" id="{D797074E-EB80-0F43-9D5E-25C4FC938AF7}"/>
                </a:ext>
              </a:extLst>
            </p:cNvPr>
            <p:cNvSpPr>
              <a:spLocks noChangeArrowheads="1"/>
            </p:cNvSpPr>
            <p:nvPr/>
          </p:nvSpPr>
          <p:spPr bwMode="auto">
            <a:xfrm>
              <a:off x="6096000" y="4648200"/>
              <a:ext cx="595834" cy="595609"/>
            </a:xfrm>
            <a:prstGeom prst="ellipse">
              <a:avLst/>
            </a:prstGeom>
            <a:solidFill>
              <a:schemeClr val="tx2">
                <a:lumMod val="60000"/>
                <a:lumOff val="40000"/>
              </a:schemeClr>
            </a:solidFill>
            <a:ln>
              <a:noFill/>
            </a:ln>
            <a:effectLst/>
            <a:extLst/>
          </p:spPr>
          <p:txBody>
            <a:bodyPr wrap="none" anchor="ctr"/>
            <a:lstStyle/>
            <a:p>
              <a:endParaRPr lang="en-US" sz="1633"/>
            </a:p>
          </p:txBody>
        </p:sp>
        <p:grpSp>
          <p:nvGrpSpPr>
            <p:cNvPr id="8" name="Group 7">
              <a:extLst>
                <a:ext uri="{FF2B5EF4-FFF2-40B4-BE49-F238E27FC236}">
                  <a16:creationId xmlns:a16="http://schemas.microsoft.com/office/drawing/2014/main" id="{1FABE8FA-F58A-1644-90C3-6988593EAB8F}"/>
                </a:ext>
              </a:extLst>
            </p:cNvPr>
            <p:cNvGrpSpPr/>
            <p:nvPr/>
          </p:nvGrpSpPr>
          <p:grpSpPr>
            <a:xfrm>
              <a:off x="6241517" y="4794169"/>
              <a:ext cx="304800" cy="303671"/>
              <a:chOff x="6197178" y="4677090"/>
              <a:chExt cx="459703" cy="458000"/>
            </a:xfrm>
          </p:grpSpPr>
          <p:sp>
            <p:nvSpPr>
              <p:cNvPr id="9" name="Freeform 2">
                <a:extLst>
                  <a:ext uri="{FF2B5EF4-FFF2-40B4-BE49-F238E27FC236}">
                    <a16:creationId xmlns:a16="http://schemas.microsoft.com/office/drawing/2014/main" id="{22958E78-EFEA-C943-8B59-37C3D2BE5D8E}"/>
                  </a:ext>
                </a:extLst>
              </p:cNvPr>
              <p:cNvSpPr>
                <a:spLocks noChangeArrowheads="1"/>
              </p:cNvSpPr>
              <p:nvPr/>
            </p:nvSpPr>
            <p:spPr bwMode="auto">
              <a:xfrm>
                <a:off x="6197178" y="4677090"/>
                <a:ext cx="111273" cy="458000"/>
              </a:xfrm>
              <a:custGeom>
                <a:avLst/>
                <a:gdLst>
                  <a:gd name="T0" fmla="*/ 143 w 2016"/>
                  <a:gd name="T1" fmla="*/ 2736 h 8295"/>
                  <a:gd name="T2" fmla="*/ 143 w 2016"/>
                  <a:gd name="T3" fmla="*/ 2736 h 8295"/>
                  <a:gd name="T4" fmla="*/ 1872 w 2016"/>
                  <a:gd name="T5" fmla="*/ 2736 h 8295"/>
                  <a:gd name="T6" fmla="*/ 1872 w 2016"/>
                  <a:gd name="T7" fmla="*/ 8294 h 8295"/>
                  <a:gd name="T8" fmla="*/ 143 w 2016"/>
                  <a:gd name="T9" fmla="*/ 8294 h 8295"/>
                  <a:gd name="T10" fmla="*/ 143 w 2016"/>
                  <a:gd name="T11" fmla="*/ 2736 h 8295"/>
                  <a:gd name="T12" fmla="*/ 1007 w 2016"/>
                  <a:gd name="T13" fmla="*/ 0 h 8295"/>
                  <a:gd name="T14" fmla="*/ 1007 w 2016"/>
                  <a:gd name="T15" fmla="*/ 0 h 8295"/>
                  <a:gd name="T16" fmla="*/ 2015 w 2016"/>
                  <a:gd name="T17" fmla="*/ 979 h 8295"/>
                  <a:gd name="T18" fmla="*/ 1007 w 2016"/>
                  <a:gd name="T19" fmla="*/ 1987 h 8295"/>
                  <a:gd name="T20" fmla="*/ 0 w 2016"/>
                  <a:gd name="T21" fmla="*/ 979 h 8295"/>
                  <a:gd name="T22" fmla="*/ 1007 w 2016"/>
                  <a:gd name="T23" fmla="*/ 0 h 8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16" h="8295">
                    <a:moveTo>
                      <a:pt x="143" y="2736"/>
                    </a:moveTo>
                    <a:lnTo>
                      <a:pt x="143" y="2736"/>
                    </a:lnTo>
                    <a:cubicBezTo>
                      <a:pt x="1872" y="2736"/>
                      <a:pt x="1872" y="2736"/>
                      <a:pt x="1872" y="2736"/>
                    </a:cubicBezTo>
                    <a:cubicBezTo>
                      <a:pt x="1872" y="8294"/>
                      <a:pt x="1872" y="8294"/>
                      <a:pt x="1872" y="8294"/>
                    </a:cubicBezTo>
                    <a:cubicBezTo>
                      <a:pt x="143" y="8294"/>
                      <a:pt x="143" y="8294"/>
                      <a:pt x="143" y="8294"/>
                    </a:cubicBezTo>
                    <a:lnTo>
                      <a:pt x="143" y="2736"/>
                    </a:lnTo>
                    <a:close/>
                    <a:moveTo>
                      <a:pt x="1007" y="0"/>
                    </a:moveTo>
                    <a:lnTo>
                      <a:pt x="1007" y="0"/>
                    </a:lnTo>
                    <a:cubicBezTo>
                      <a:pt x="1555" y="0"/>
                      <a:pt x="2015" y="431"/>
                      <a:pt x="2015" y="979"/>
                    </a:cubicBezTo>
                    <a:cubicBezTo>
                      <a:pt x="2015" y="1555"/>
                      <a:pt x="1555" y="1987"/>
                      <a:pt x="1007" y="1987"/>
                    </a:cubicBezTo>
                    <a:cubicBezTo>
                      <a:pt x="460" y="1987"/>
                      <a:pt x="0" y="1555"/>
                      <a:pt x="0" y="979"/>
                    </a:cubicBezTo>
                    <a:cubicBezTo>
                      <a:pt x="0" y="431"/>
                      <a:pt x="460" y="0"/>
                      <a:pt x="1007" y="0"/>
                    </a:cubicBezTo>
                    <a:close/>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sz="1633"/>
              </a:p>
            </p:txBody>
          </p:sp>
          <p:sp>
            <p:nvSpPr>
              <p:cNvPr id="10" name="Freeform 3">
                <a:extLst>
                  <a:ext uri="{FF2B5EF4-FFF2-40B4-BE49-F238E27FC236}">
                    <a16:creationId xmlns:a16="http://schemas.microsoft.com/office/drawing/2014/main" id="{EE164030-BAE6-1246-8638-D5E1944BFF5F}"/>
                  </a:ext>
                </a:extLst>
              </p:cNvPr>
              <p:cNvSpPr>
                <a:spLocks noChangeArrowheads="1"/>
              </p:cNvSpPr>
              <p:nvPr/>
            </p:nvSpPr>
            <p:spPr bwMode="auto">
              <a:xfrm>
                <a:off x="6359340" y="4821722"/>
                <a:ext cx="297541" cy="313368"/>
              </a:xfrm>
              <a:custGeom>
                <a:avLst/>
                <a:gdLst>
                  <a:gd name="T0" fmla="*/ 0 w 5388"/>
                  <a:gd name="T1" fmla="*/ 116 h 5675"/>
                  <a:gd name="T2" fmla="*/ 0 w 5388"/>
                  <a:gd name="T3" fmla="*/ 116 h 5675"/>
                  <a:gd name="T4" fmla="*/ 1671 w 5388"/>
                  <a:gd name="T5" fmla="*/ 116 h 5675"/>
                  <a:gd name="T6" fmla="*/ 1671 w 5388"/>
                  <a:gd name="T7" fmla="*/ 894 h 5675"/>
                  <a:gd name="T8" fmla="*/ 1671 w 5388"/>
                  <a:gd name="T9" fmla="*/ 894 h 5675"/>
                  <a:gd name="T10" fmla="*/ 3313 w 5388"/>
                  <a:gd name="T11" fmla="*/ 0 h 5675"/>
                  <a:gd name="T12" fmla="*/ 5387 w 5388"/>
                  <a:gd name="T13" fmla="*/ 2621 h 5675"/>
                  <a:gd name="T14" fmla="*/ 5387 w 5388"/>
                  <a:gd name="T15" fmla="*/ 5674 h 5675"/>
                  <a:gd name="T16" fmla="*/ 3659 w 5388"/>
                  <a:gd name="T17" fmla="*/ 5674 h 5675"/>
                  <a:gd name="T18" fmla="*/ 3659 w 5388"/>
                  <a:gd name="T19" fmla="*/ 2966 h 5675"/>
                  <a:gd name="T20" fmla="*/ 2766 w 5388"/>
                  <a:gd name="T21" fmla="*/ 1498 h 5675"/>
                  <a:gd name="T22" fmla="*/ 1729 w 5388"/>
                  <a:gd name="T23" fmla="*/ 2909 h 5675"/>
                  <a:gd name="T24" fmla="*/ 1729 w 5388"/>
                  <a:gd name="T25" fmla="*/ 5674 h 5675"/>
                  <a:gd name="T26" fmla="*/ 0 w 5388"/>
                  <a:gd name="T27" fmla="*/ 5674 h 5675"/>
                  <a:gd name="T28" fmla="*/ 0 w 5388"/>
                  <a:gd name="T29" fmla="*/ 116 h 5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88" h="5675">
                    <a:moveTo>
                      <a:pt x="0" y="116"/>
                    </a:moveTo>
                    <a:lnTo>
                      <a:pt x="0" y="116"/>
                    </a:lnTo>
                    <a:cubicBezTo>
                      <a:pt x="1671" y="116"/>
                      <a:pt x="1671" y="116"/>
                      <a:pt x="1671" y="116"/>
                    </a:cubicBezTo>
                    <a:cubicBezTo>
                      <a:pt x="1671" y="894"/>
                      <a:pt x="1671" y="894"/>
                      <a:pt x="1671" y="894"/>
                    </a:cubicBezTo>
                    <a:lnTo>
                      <a:pt x="1671" y="894"/>
                    </a:lnTo>
                    <a:cubicBezTo>
                      <a:pt x="1902" y="461"/>
                      <a:pt x="2478" y="0"/>
                      <a:pt x="3313" y="0"/>
                    </a:cubicBezTo>
                    <a:cubicBezTo>
                      <a:pt x="5041" y="0"/>
                      <a:pt x="5387" y="1124"/>
                      <a:pt x="5387" y="2621"/>
                    </a:cubicBezTo>
                    <a:cubicBezTo>
                      <a:pt x="5387" y="5674"/>
                      <a:pt x="5387" y="5674"/>
                      <a:pt x="5387" y="5674"/>
                    </a:cubicBezTo>
                    <a:cubicBezTo>
                      <a:pt x="3659" y="5674"/>
                      <a:pt x="3659" y="5674"/>
                      <a:pt x="3659" y="5674"/>
                    </a:cubicBezTo>
                    <a:cubicBezTo>
                      <a:pt x="3659" y="2966"/>
                      <a:pt x="3659" y="2966"/>
                      <a:pt x="3659" y="2966"/>
                    </a:cubicBezTo>
                    <a:cubicBezTo>
                      <a:pt x="3659" y="2333"/>
                      <a:pt x="3630" y="1498"/>
                      <a:pt x="2766" y="1498"/>
                    </a:cubicBezTo>
                    <a:cubicBezTo>
                      <a:pt x="1872" y="1498"/>
                      <a:pt x="1729" y="2189"/>
                      <a:pt x="1729" y="2909"/>
                    </a:cubicBezTo>
                    <a:cubicBezTo>
                      <a:pt x="1729" y="5674"/>
                      <a:pt x="1729" y="5674"/>
                      <a:pt x="1729" y="5674"/>
                    </a:cubicBezTo>
                    <a:cubicBezTo>
                      <a:pt x="0" y="5674"/>
                      <a:pt x="0" y="5674"/>
                      <a:pt x="0" y="5674"/>
                    </a:cubicBezTo>
                    <a:lnTo>
                      <a:pt x="0" y="116"/>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sz="1633" dirty="0"/>
              </a:p>
            </p:txBody>
          </p:sp>
        </p:grpSp>
      </p:grpSp>
      <p:sp>
        <p:nvSpPr>
          <p:cNvPr id="11" name="Text Placeholder 1">
            <a:extLst>
              <a:ext uri="{FF2B5EF4-FFF2-40B4-BE49-F238E27FC236}">
                <a16:creationId xmlns:a16="http://schemas.microsoft.com/office/drawing/2014/main" id="{0F8323A7-7DA2-9C4F-B837-FCE80A17DCDC}"/>
              </a:ext>
            </a:extLst>
          </p:cNvPr>
          <p:cNvSpPr txBox="1">
            <a:spLocks/>
          </p:cNvSpPr>
          <p:nvPr/>
        </p:nvSpPr>
        <p:spPr>
          <a:xfrm>
            <a:off x="6422412" y="4732565"/>
            <a:ext cx="4867699" cy="393504"/>
          </a:xfrm>
          <a:prstGeom prst="rect">
            <a:avLst/>
          </a:prstGeom>
        </p:spPr>
        <p:txBody>
          <a:bodyPr/>
          <a:lstStyle>
            <a:lvl1pPr marL="243761" indent="-243761" algn="l" defTabSz="457052" rtl="0" fontAlgn="base">
              <a:spcBef>
                <a:spcPts val="1600"/>
              </a:spcBef>
              <a:spcAft>
                <a:spcPct val="0"/>
              </a:spcAft>
              <a:buSzPct val="90000"/>
              <a:buFontTx/>
              <a:buBlip>
                <a:blip r:embed="rId2"/>
              </a:buBlip>
              <a:defRPr sz="1999" kern="1200">
                <a:solidFill>
                  <a:srgbClr val="6B6F71"/>
                </a:solidFill>
                <a:latin typeface="Arial"/>
                <a:ea typeface="+mn-ea"/>
                <a:cs typeface="Arial"/>
              </a:defRPr>
            </a:lvl1pPr>
            <a:lvl2pPr marL="487522" indent="-243761" algn="l" defTabSz="457052" rtl="0" fontAlgn="base">
              <a:spcBef>
                <a:spcPts val="300"/>
              </a:spcBef>
              <a:spcAft>
                <a:spcPct val="0"/>
              </a:spcAft>
              <a:buClr>
                <a:schemeClr val="tx2">
                  <a:lumMod val="50000"/>
                </a:schemeClr>
              </a:buClr>
              <a:buFont typeface="Arial" panose="020B0604020202020204" pitchFamily="34" charset="0"/>
              <a:buChar char="−"/>
              <a:defRPr sz="1600" kern="1200">
                <a:solidFill>
                  <a:srgbClr val="6B6F71"/>
                </a:solidFill>
                <a:latin typeface="Arial"/>
                <a:ea typeface="+mn-ea"/>
                <a:cs typeface="Arial"/>
              </a:defRPr>
            </a:lvl2pPr>
            <a:lvl3pPr marL="731283" indent="-243761" algn="l" defTabSz="457052" rtl="0" fontAlgn="base">
              <a:spcBef>
                <a:spcPts val="800"/>
              </a:spcBef>
              <a:spcAft>
                <a:spcPct val="0"/>
              </a:spcAft>
              <a:buFont typeface="Arial"/>
              <a:buChar char="•"/>
              <a:defRPr sz="2132" kern="1200">
                <a:solidFill>
                  <a:srgbClr val="6B6F71"/>
                </a:solidFill>
                <a:latin typeface="Arial"/>
                <a:ea typeface="+mn-ea"/>
                <a:cs typeface="Arial"/>
              </a:defRPr>
            </a:lvl3pPr>
            <a:lvl4pPr marL="975043" indent="-243761" algn="l" defTabSz="457052" rtl="0" fontAlgn="base">
              <a:spcBef>
                <a:spcPts val="800"/>
              </a:spcBef>
              <a:spcAft>
                <a:spcPct val="0"/>
              </a:spcAft>
              <a:buSzPct val="100000"/>
              <a:buFont typeface="Arial"/>
              <a:buChar char="•"/>
              <a:defRPr sz="1866" kern="1200">
                <a:solidFill>
                  <a:srgbClr val="6B6F71"/>
                </a:solidFill>
                <a:latin typeface="Arial"/>
                <a:ea typeface="+mn-ea"/>
                <a:cs typeface="Arial"/>
              </a:defRPr>
            </a:lvl4pPr>
            <a:lvl5pPr marL="1218804" indent="-243761" algn="l" defTabSz="457052" rtl="0" fontAlgn="base">
              <a:spcBef>
                <a:spcPts val="800"/>
              </a:spcBef>
              <a:spcAft>
                <a:spcPct val="0"/>
              </a:spcAft>
              <a:buFont typeface="Arial"/>
              <a:buChar char="•"/>
              <a:defRPr sz="1866" kern="1200">
                <a:solidFill>
                  <a:srgbClr val="6B6F71"/>
                </a:solidFill>
                <a:latin typeface="Arial"/>
                <a:ea typeface="+mn-ea"/>
                <a:cs typeface="Arial"/>
              </a:defRPr>
            </a:lvl5pPr>
            <a:lvl6pPr marL="2513783" indent="-228525" algn="l" defTabSz="457052" rtl="0" eaLnBrk="1" latinLnBrk="0" hangingPunct="1">
              <a:spcBef>
                <a:spcPct val="20000"/>
              </a:spcBef>
              <a:buFont typeface="Arial"/>
              <a:buChar char="•"/>
              <a:defRPr sz="1999" kern="1200">
                <a:solidFill>
                  <a:schemeClr val="tx1"/>
                </a:solidFill>
                <a:latin typeface="+mn-lt"/>
                <a:ea typeface="+mn-ea"/>
                <a:cs typeface="+mn-cs"/>
              </a:defRPr>
            </a:lvl6pPr>
            <a:lvl7pPr marL="2970834" indent="-228525" algn="l" defTabSz="457052" rtl="0" eaLnBrk="1" latinLnBrk="0" hangingPunct="1">
              <a:spcBef>
                <a:spcPct val="20000"/>
              </a:spcBef>
              <a:buFont typeface="Arial"/>
              <a:buChar char="•"/>
              <a:defRPr sz="1999" kern="1200">
                <a:solidFill>
                  <a:schemeClr val="tx1"/>
                </a:solidFill>
                <a:latin typeface="+mn-lt"/>
                <a:ea typeface="+mn-ea"/>
                <a:cs typeface="+mn-cs"/>
              </a:defRPr>
            </a:lvl7pPr>
            <a:lvl8pPr marL="3427885" indent="-228525" algn="l" defTabSz="457052" rtl="0" eaLnBrk="1" latinLnBrk="0" hangingPunct="1">
              <a:spcBef>
                <a:spcPct val="20000"/>
              </a:spcBef>
              <a:buFont typeface="Arial"/>
              <a:buChar char="•"/>
              <a:defRPr sz="1999" kern="1200">
                <a:solidFill>
                  <a:schemeClr val="tx1"/>
                </a:solidFill>
                <a:latin typeface="+mn-lt"/>
                <a:ea typeface="+mn-ea"/>
                <a:cs typeface="+mn-cs"/>
              </a:defRPr>
            </a:lvl8pPr>
            <a:lvl9pPr marL="3884937" indent="-228525" algn="l" defTabSz="457052" rtl="0" eaLnBrk="1" latinLnBrk="0" hangingPunct="1">
              <a:spcBef>
                <a:spcPct val="20000"/>
              </a:spcBef>
              <a:buFont typeface="Arial"/>
              <a:buChar char="•"/>
              <a:defRPr sz="1999" kern="1200">
                <a:solidFill>
                  <a:schemeClr val="tx1"/>
                </a:solidFill>
                <a:latin typeface="+mn-lt"/>
                <a:ea typeface="+mn-ea"/>
                <a:cs typeface="+mn-cs"/>
              </a:defRPr>
            </a:lvl9pPr>
          </a:lstStyle>
          <a:p>
            <a:pPr marL="0" indent="0">
              <a:buNone/>
            </a:pPr>
            <a:r>
              <a:rPr lang="en-US" sz="2200" spc="-40" dirty="0" err="1">
                <a:solidFill>
                  <a:srgbClr val="58595B"/>
                </a:solidFill>
                <a:latin typeface="+mj-lt"/>
                <a:cs typeface="Arial" panose="020B0604020202020204" pitchFamily="34" charset="0"/>
              </a:rPr>
              <a:t>linkedin.com</a:t>
            </a:r>
            <a:r>
              <a:rPr lang="en-US" sz="2200" spc="-40" dirty="0">
                <a:solidFill>
                  <a:srgbClr val="58595B"/>
                </a:solidFill>
                <a:latin typeface="+mj-lt"/>
                <a:cs typeface="Arial" panose="020B0604020202020204" pitchFamily="34" charset="0"/>
              </a:rPr>
              <a:t>/in/</a:t>
            </a:r>
            <a:r>
              <a:rPr lang="en-US" sz="2200" spc="-40" dirty="0" err="1">
                <a:solidFill>
                  <a:srgbClr val="58595B"/>
                </a:solidFill>
                <a:latin typeface="+mj-lt"/>
                <a:cs typeface="Arial" panose="020B0604020202020204" pitchFamily="34" charset="0"/>
              </a:rPr>
              <a:t>YourLinkedInUsername</a:t>
            </a:r>
            <a:endParaRPr lang="en-US" sz="2200" spc="-40" dirty="0">
              <a:solidFill>
                <a:srgbClr val="58595B"/>
              </a:solidFill>
              <a:latin typeface="+mj-lt"/>
              <a:cs typeface="Arial" panose="020B0604020202020204" pitchFamily="34" charset="0"/>
            </a:endParaRPr>
          </a:p>
        </p:txBody>
      </p:sp>
      <p:grpSp>
        <p:nvGrpSpPr>
          <p:cNvPr id="12" name="Group 11">
            <a:extLst>
              <a:ext uri="{FF2B5EF4-FFF2-40B4-BE49-F238E27FC236}">
                <a16:creationId xmlns:a16="http://schemas.microsoft.com/office/drawing/2014/main" id="{BC4780CE-3D65-FF4C-8654-EFED05454CD4}"/>
              </a:ext>
            </a:extLst>
          </p:cNvPr>
          <p:cNvGrpSpPr/>
          <p:nvPr/>
        </p:nvGrpSpPr>
        <p:grpSpPr>
          <a:xfrm>
            <a:off x="5826579" y="4046765"/>
            <a:ext cx="443921" cy="443753"/>
            <a:chOff x="6109767" y="3657600"/>
            <a:chExt cx="595834" cy="595609"/>
          </a:xfrm>
        </p:grpSpPr>
        <p:sp>
          <p:nvSpPr>
            <p:cNvPr id="13" name="Freeform 1">
              <a:extLst>
                <a:ext uri="{FF2B5EF4-FFF2-40B4-BE49-F238E27FC236}">
                  <a16:creationId xmlns:a16="http://schemas.microsoft.com/office/drawing/2014/main" id="{08A112AB-F63A-2A43-9492-8B20ACCF3B18}"/>
                </a:ext>
              </a:extLst>
            </p:cNvPr>
            <p:cNvSpPr>
              <a:spLocks noChangeArrowheads="1"/>
            </p:cNvSpPr>
            <p:nvPr/>
          </p:nvSpPr>
          <p:spPr bwMode="auto">
            <a:xfrm>
              <a:off x="6109767" y="3657600"/>
              <a:ext cx="595834" cy="595609"/>
            </a:xfrm>
            <a:prstGeom prst="ellipse">
              <a:avLst/>
            </a:prstGeom>
            <a:solidFill>
              <a:schemeClr val="tx2">
                <a:lumMod val="60000"/>
                <a:lumOff val="40000"/>
              </a:schemeClr>
            </a:solidFill>
            <a:ln>
              <a:noFill/>
            </a:ln>
            <a:effectLst/>
            <a:extLst/>
          </p:spPr>
          <p:txBody>
            <a:bodyPr wrap="none" anchor="ctr"/>
            <a:lstStyle/>
            <a:p>
              <a:endParaRPr lang="en-US" sz="1633"/>
            </a:p>
          </p:txBody>
        </p:sp>
        <p:sp>
          <p:nvSpPr>
            <p:cNvPr id="14" name="Freeform 15">
              <a:extLst>
                <a:ext uri="{FF2B5EF4-FFF2-40B4-BE49-F238E27FC236}">
                  <a16:creationId xmlns:a16="http://schemas.microsoft.com/office/drawing/2014/main" id="{CDECD9C8-1DA4-574E-8BE3-6F7063CE4BD7}"/>
                </a:ext>
              </a:extLst>
            </p:cNvPr>
            <p:cNvSpPr>
              <a:spLocks noChangeAspect="1" noChangeArrowheads="1"/>
            </p:cNvSpPr>
            <p:nvPr/>
          </p:nvSpPr>
          <p:spPr bwMode="auto">
            <a:xfrm>
              <a:off x="6316244" y="3779023"/>
              <a:ext cx="182880" cy="352763"/>
            </a:xfrm>
            <a:custGeom>
              <a:avLst/>
              <a:gdLst>
                <a:gd name="T0" fmla="*/ 574 w 875"/>
                <a:gd name="T1" fmla="*/ 1679 h 1680"/>
                <a:gd name="T2" fmla="*/ 574 w 875"/>
                <a:gd name="T3" fmla="*/ 1679 h 1680"/>
                <a:gd name="T4" fmla="*/ 574 w 875"/>
                <a:gd name="T5" fmla="*/ 915 h 1680"/>
                <a:gd name="T6" fmla="*/ 833 w 875"/>
                <a:gd name="T7" fmla="*/ 915 h 1680"/>
                <a:gd name="T8" fmla="*/ 874 w 875"/>
                <a:gd name="T9" fmla="*/ 614 h 1680"/>
                <a:gd name="T10" fmla="*/ 574 w 875"/>
                <a:gd name="T11" fmla="*/ 614 h 1680"/>
                <a:gd name="T12" fmla="*/ 574 w 875"/>
                <a:gd name="T13" fmla="*/ 423 h 1680"/>
                <a:gd name="T14" fmla="*/ 724 w 875"/>
                <a:gd name="T15" fmla="*/ 287 h 1680"/>
                <a:gd name="T16" fmla="*/ 874 w 875"/>
                <a:gd name="T17" fmla="*/ 287 h 1680"/>
                <a:gd name="T18" fmla="*/ 874 w 875"/>
                <a:gd name="T19" fmla="*/ 14 h 1680"/>
                <a:gd name="T20" fmla="*/ 655 w 875"/>
                <a:gd name="T21" fmla="*/ 0 h 1680"/>
                <a:gd name="T22" fmla="*/ 260 w 875"/>
                <a:gd name="T23" fmla="*/ 396 h 1680"/>
                <a:gd name="T24" fmla="*/ 260 w 875"/>
                <a:gd name="T25" fmla="*/ 614 h 1680"/>
                <a:gd name="T26" fmla="*/ 0 w 875"/>
                <a:gd name="T27" fmla="*/ 614 h 1680"/>
                <a:gd name="T28" fmla="*/ 0 w 875"/>
                <a:gd name="T29" fmla="*/ 915 h 1680"/>
                <a:gd name="T30" fmla="*/ 260 w 875"/>
                <a:gd name="T31" fmla="*/ 915 h 1680"/>
                <a:gd name="T32" fmla="*/ 260 w 875"/>
                <a:gd name="T33" fmla="*/ 1679 h 1680"/>
                <a:gd name="T34" fmla="*/ 574 w 875"/>
                <a:gd name="T35" fmla="*/ 1679 h 1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75" h="1680">
                  <a:moveTo>
                    <a:pt x="574" y="1679"/>
                  </a:moveTo>
                  <a:lnTo>
                    <a:pt x="574" y="1679"/>
                  </a:lnTo>
                  <a:cubicBezTo>
                    <a:pt x="574" y="915"/>
                    <a:pt x="574" y="915"/>
                    <a:pt x="574" y="915"/>
                  </a:cubicBezTo>
                  <a:cubicBezTo>
                    <a:pt x="833" y="915"/>
                    <a:pt x="833" y="915"/>
                    <a:pt x="833" y="915"/>
                  </a:cubicBezTo>
                  <a:cubicBezTo>
                    <a:pt x="874" y="614"/>
                    <a:pt x="874" y="614"/>
                    <a:pt x="874" y="614"/>
                  </a:cubicBezTo>
                  <a:cubicBezTo>
                    <a:pt x="574" y="614"/>
                    <a:pt x="574" y="614"/>
                    <a:pt x="574" y="614"/>
                  </a:cubicBezTo>
                  <a:cubicBezTo>
                    <a:pt x="574" y="423"/>
                    <a:pt x="574" y="423"/>
                    <a:pt x="574" y="423"/>
                  </a:cubicBezTo>
                  <a:cubicBezTo>
                    <a:pt x="574" y="341"/>
                    <a:pt x="601" y="287"/>
                    <a:pt x="724" y="287"/>
                  </a:cubicBezTo>
                  <a:cubicBezTo>
                    <a:pt x="874" y="287"/>
                    <a:pt x="874" y="287"/>
                    <a:pt x="874" y="287"/>
                  </a:cubicBezTo>
                  <a:cubicBezTo>
                    <a:pt x="874" y="14"/>
                    <a:pt x="874" y="14"/>
                    <a:pt x="874" y="14"/>
                  </a:cubicBezTo>
                  <a:cubicBezTo>
                    <a:pt x="847" y="14"/>
                    <a:pt x="765" y="0"/>
                    <a:pt x="655" y="0"/>
                  </a:cubicBezTo>
                  <a:cubicBezTo>
                    <a:pt x="423" y="0"/>
                    <a:pt x="260" y="137"/>
                    <a:pt x="260" y="396"/>
                  </a:cubicBezTo>
                  <a:cubicBezTo>
                    <a:pt x="260" y="614"/>
                    <a:pt x="260" y="614"/>
                    <a:pt x="260" y="614"/>
                  </a:cubicBezTo>
                  <a:cubicBezTo>
                    <a:pt x="0" y="614"/>
                    <a:pt x="0" y="614"/>
                    <a:pt x="0" y="614"/>
                  </a:cubicBezTo>
                  <a:cubicBezTo>
                    <a:pt x="0" y="915"/>
                    <a:pt x="0" y="915"/>
                    <a:pt x="0" y="915"/>
                  </a:cubicBezTo>
                  <a:cubicBezTo>
                    <a:pt x="260" y="915"/>
                    <a:pt x="260" y="915"/>
                    <a:pt x="260" y="915"/>
                  </a:cubicBezTo>
                  <a:cubicBezTo>
                    <a:pt x="260" y="1679"/>
                    <a:pt x="260" y="1679"/>
                    <a:pt x="260" y="1679"/>
                  </a:cubicBezTo>
                  <a:lnTo>
                    <a:pt x="574" y="1679"/>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sz="1633"/>
            </a:p>
          </p:txBody>
        </p:sp>
      </p:grpSp>
      <p:grpSp>
        <p:nvGrpSpPr>
          <p:cNvPr id="15" name="Group 14">
            <a:extLst>
              <a:ext uri="{FF2B5EF4-FFF2-40B4-BE49-F238E27FC236}">
                <a16:creationId xmlns:a16="http://schemas.microsoft.com/office/drawing/2014/main" id="{484D4C48-FD7B-B748-A18E-92E0F39052E1}"/>
              </a:ext>
            </a:extLst>
          </p:cNvPr>
          <p:cNvGrpSpPr/>
          <p:nvPr/>
        </p:nvGrpSpPr>
        <p:grpSpPr>
          <a:xfrm>
            <a:off x="5826579" y="3378894"/>
            <a:ext cx="439437" cy="439271"/>
            <a:chOff x="6109767" y="2671482"/>
            <a:chExt cx="595834" cy="595609"/>
          </a:xfrm>
        </p:grpSpPr>
        <p:sp>
          <p:nvSpPr>
            <p:cNvPr id="16" name="Freeform 1">
              <a:extLst>
                <a:ext uri="{FF2B5EF4-FFF2-40B4-BE49-F238E27FC236}">
                  <a16:creationId xmlns:a16="http://schemas.microsoft.com/office/drawing/2014/main" id="{F72E65A2-4DEF-1B42-9B59-D75DD72B2362}"/>
                </a:ext>
              </a:extLst>
            </p:cNvPr>
            <p:cNvSpPr>
              <a:spLocks noChangeArrowheads="1"/>
            </p:cNvSpPr>
            <p:nvPr/>
          </p:nvSpPr>
          <p:spPr bwMode="auto">
            <a:xfrm>
              <a:off x="6109767" y="2671482"/>
              <a:ext cx="595834" cy="595609"/>
            </a:xfrm>
            <a:prstGeom prst="ellipse">
              <a:avLst/>
            </a:prstGeom>
            <a:solidFill>
              <a:schemeClr val="tx2">
                <a:lumMod val="60000"/>
                <a:lumOff val="40000"/>
              </a:schemeClr>
            </a:solidFill>
            <a:ln>
              <a:noFill/>
            </a:ln>
            <a:effectLst/>
            <a:extLst/>
          </p:spPr>
          <p:txBody>
            <a:bodyPr wrap="none" anchor="ctr"/>
            <a:lstStyle/>
            <a:p>
              <a:endParaRPr lang="en-US" sz="1633"/>
            </a:p>
          </p:txBody>
        </p:sp>
        <p:grpSp>
          <p:nvGrpSpPr>
            <p:cNvPr id="17" name="Group 9">
              <a:extLst>
                <a:ext uri="{FF2B5EF4-FFF2-40B4-BE49-F238E27FC236}">
                  <a16:creationId xmlns:a16="http://schemas.microsoft.com/office/drawing/2014/main" id="{3ED4DD0A-41CD-3E45-843F-810458B667BF}"/>
                </a:ext>
              </a:extLst>
            </p:cNvPr>
            <p:cNvGrpSpPr>
              <a:grpSpLocks/>
            </p:cNvGrpSpPr>
            <p:nvPr/>
          </p:nvGrpSpPr>
          <p:grpSpPr bwMode="auto">
            <a:xfrm>
              <a:off x="6217184" y="2777527"/>
              <a:ext cx="381000" cy="383518"/>
              <a:chOff x="1786" y="2710"/>
              <a:chExt cx="454" cy="457"/>
            </a:xfrm>
            <a:solidFill>
              <a:schemeClr val="bg1"/>
            </a:solidFill>
          </p:grpSpPr>
          <p:sp>
            <p:nvSpPr>
              <p:cNvPr id="18" name="Freeform 10">
                <a:extLst>
                  <a:ext uri="{FF2B5EF4-FFF2-40B4-BE49-F238E27FC236}">
                    <a16:creationId xmlns:a16="http://schemas.microsoft.com/office/drawing/2014/main" id="{94AD6E09-2CEF-4842-A309-6BC2F68DB880}"/>
                  </a:ext>
                </a:extLst>
              </p:cNvPr>
              <p:cNvSpPr>
                <a:spLocks noChangeArrowheads="1"/>
              </p:cNvSpPr>
              <p:nvPr/>
            </p:nvSpPr>
            <p:spPr bwMode="auto">
              <a:xfrm>
                <a:off x="1786" y="2710"/>
                <a:ext cx="454" cy="457"/>
              </a:xfrm>
              <a:custGeom>
                <a:avLst/>
                <a:gdLst>
                  <a:gd name="T0" fmla="*/ 997 w 2008"/>
                  <a:gd name="T1" fmla="*/ 177 h 2021"/>
                  <a:gd name="T2" fmla="*/ 997 w 2008"/>
                  <a:gd name="T3" fmla="*/ 177 h 2021"/>
                  <a:gd name="T4" fmla="*/ 1406 w 2008"/>
                  <a:gd name="T5" fmla="*/ 191 h 2021"/>
                  <a:gd name="T6" fmla="*/ 1598 w 2008"/>
                  <a:gd name="T7" fmla="*/ 218 h 2021"/>
                  <a:gd name="T8" fmla="*/ 1707 w 2008"/>
                  <a:gd name="T9" fmla="*/ 300 h 2021"/>
                  <a:gd name="T10" fmla="*/ 1789 w 2008"/>
                  <a:gd name="T11" fmla="*/ 409 h 2021"/>
                  <a:gd name="T12" fmla="*/ 1830 w 2008"/>
                  <a:gd name="T13" fmla="*/ 600 h 2021"/>
                  <a:gd name="T14" fmla="*/ 1830 w 2008"/>
                  <a:gd name="T15" fmla="*/ 1010 h 2021"/>
                  <a:gd name="T16" fmla="*/ 1830 w 2008"/>
                  <a:gd name="T17" fmla="*/ 1419 h 2021"/>
                  <a:gd name="T18" fmla="*/ 1789 w 2008"/>
                  <a:gd name="T19" fmla="*/ 1597 h 2021"/>
                  <a:gd name="T20" fmla="*/ 1707 w 2008"/>
                  <a:gd name="T21" fmla="*/ 1719 h 2021"/>
                  <a:gd name="T22" fmla="*/ 1598 w 2008"/>
                  <a:gd name="T23" fmla="*/ 1788 h 2021"/>
                  <a:gd name="T24" fmla="*/ 1406 w 2008"/>
                  <a:gd name="T25" fmla="*/ 1829 h 2021"/>
                  <a:gd name="T26" fmla="*/ 997 w 2008"/>
                  <a:gd name="T27" fmla="*/ 1829 h 2021"/>
                  <a:gd name="T28" fmla="*/ 601 w 2008"/>
                  <a:gd name="T29" fmla="*/ 1829 h 2021"/>
                  <a:gd name="T30" fmla="*/ 410 w 2008"/>
                  <a:gd name="T31" fmla="*/ 1788 h 2021"/>
                  <a:gd name="T32" fmla="*/ 287 w 2008"/>
                  <a:gd name="T33" fmla="*/ 1719 h 2021"/>
                  <a:gd name="T34" fmla="*/ 219 w 2008"/>
                  <a:gd name="T35" fmla="*/ 1597 h 2021"/>
                  <a:gd name="T36" fmla="*/ 178 w 2008"/>
                  <a:gd name="T37" fmla="*/ 1419 h 2021"/>
                  <a:gd name="T38" fmla="*/ 178 w 2008"/>
                  <a:gd name="T39" fmla="*/ 1010 h 2021"/>
                  <a:gd name="T40" fmla="*/ 178 w 2008"/>
                  <a:gd name="T41" fmla="*/ 600 h 2021"/>
                  <a:gd name="T42" fmla="*/ 219 w 2008"/>
                  <a:gd name="T43" fmla="*/ 409 h 2021"/>
                  <a:gd name="T44" fmla="*/ 287 w 2008"/>
                  <a:gd name="T45" fmla="*/ 300 h 2021"/>
                  <a:gd name="T46" fmla="*/ 410 w 2008"/>
                  <a:gd name="T47" fmla="*/ 218 h 2021"/>
                  <a:gd name="T48" fmla="*/ 601 w 2008"/>
                  <a:gd name="T49" fmla="*/ 191 h 2021"/>
                  <a:gd name="T50" fmla="*/ 997 w 2008"/>
                  <a:gd name="T51" fmla="*/ 177 h 2021"/>
                  <a:gd name="T52" fmla="*/ 997 w 2008"/>
                  <a:gd name="T53" fmla="*/ 0 h 2021"/>
                  <a:gd name="T54" fmla="*/ 997 w 2008"/>
                  <a:gd name="T55" fmla="*/ 0 h 2021"/>
                  <a:gd name="T56" fmla="*/ 587 w 2008"/>
                  <a:gd name="T57" fmla="*/ 13 h 2021"/>
                  <a:gd name="T58" fmla="*/ 342 w 2008"/>
                  <a:gd name="T59" fmla="*/ 54 h 2021"/>
                  <a:gd name="T60" fmla="*/ 164 w 2008"/>
                  <a:gd name="T61" fmla="*/ 163 h 2021"/>
                  <a:gd name="T62" fmla="*/ 55 w 2008"/>
                  <a:gd name="T63" fmla="*/ 355 h 2021"/>
                  <a:gd name="T64" fmla="*/ 0 w 2008"/>
                  <a:gd name="T65" fmla="*/ 587 h 2021"/>
                  <a:gd name="T66" fmla="*/ 0 w 2008"/>
                  <a:gd name="T67" fmla="*/ 1010 h 2021"/>
                  <a:gd name="T68" fmla="*/ 0 w 2008"/>
                  <a:gd name="T69" fmla="*/ 1419 h 2021"/>
                  <a:gd name="T70" fmla="*/ 55 w 2008"/>
                  <a:gd name="T71" fmla="*/ 1665 h 2021"/>
                  <a:gd name="T72" fmla="*/ 164 w 2008"/>
                  <a:gd name="T73" fmla="*/ 1843 h 2021"/>
                  <a:gd name="T74" fmla="*/ 342 w 2008"/>
                  <a:gd name="T75" fmla="*/ 1965 h 2021"/>
                  <a:gd name="T76" fmla="*/ 587 w 2008"/>
                  <a:gd name="T77" fmla="*/ 2006 h 2021"/>
                  <a:gd name="T78" fmla="*/ 997 w 2008"/>
                  <a:gd name="T79" fmla="*/ 2020 h 2021"/>
                  <a:gd name="T80" fmla="*/ 1420 w 2008"/>
                  <a:gd name="T81" fmla="*/ 2006 h 2021"/>
                  <a:gd name="T82" fmla="*/ 1666 w 2008"/>
                  <a:gd name="T83" fmla="*/ 1965 h 2021"/>
                  <a:gd name="T84" fmla="*/ 1843 w 2008"/>
                  <a:gd name="T85" fmla="*/ 1843 h 2021"/>
                  <a:gd name="T86" fmla="*/ 1952 w 2008"/>
                  <a:gd name="T87" fmla="*/ 1665 h 2021"/>
                  <a:gd name="T88" fmla="*/ 2007 w 2008"/>
                  <a:gd name="T89" fmla="*/ 1419 h 2021"/>
                  <a:gd name="T90" fmla="*/ 2007 w 2008"/>
                  <a:gd name="T91" fmla="*/ 1010 h 2021"/>
                  <a:gd name="T92" fmla="*/ 2007 w 2008"/>
                  <a:gd name="T93" fmla="*/ 587 h 2021"/>
                  <a:gd name="T94" fmla="*/ 1952 w 2008"/>
                  <a:gd name="T95" fmla="*/ 355 h 2021"/>
                  <a:gd name="T96" fmla="*/ 1843 w 2008"/>
                  <a:gd name="T97" fmla="*/ 163 h 2021"/>
                  <a:gd name="T98" fmla="*/ 1666 w 2008"/>
                  <a:gd name="T99" fmla="*/ 54 h 2021"/>
                  <a:gd name="T100" fmla="*/ 1420 w 2008"/>
                  <a:gd name="T101" fmla="*/ 13 h 2021"/>
                  <a:gd name="T102" fmla="*/ 997 w 2008"/>
                  <a:gd name="T103" fmla="*/ 0 h 2021"/>
                  <a:gd name="T104" fmla="*/ 997 w 2008"/>
                  <a:gd name="T105" fmla="*/ 177 h 20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008" h="2021">
                    <a:moveTo>
                      <a:pt x="997" y="177"/>
                    </a:moveTo>
                    <a:lnTo>
                      <a:pt x="997" y="177"/>
                    </a:lnTo>
                    <a:cubicBezTo>
                      <a:pt x="1270" y="177"/>
                      <a:pt x="1311" y="177"/>
                      <a:pt x="1406" y="191"/>
                    </a:cubicBezTo>
                    <a:cubicBezTo>
                      <a:pt x="1502" y="191"/>
                      <a:pt x="1557" y="204"/>
                      <a:pt x="1598" y="218"/>
                    </a:cubicBezTo>
                    <a:cubicBezTo>
                      <a:pt x="1638" y="246"/>
                      <a:pt x="1679" y="259"/>
                      <a:pt x="1707" y="300"/>
                    </a:cubicBezTo>
                    <a:cubicBezTo>
                      <a:pt x="1747" y="327"/>
                      <a:pt x="1775" y="368"/>
                      <a:pt x="1789" y="409"/>
                    </a:cubicBezTo>
                    <a:cubicBezTo>
                      <a:pt x="1802" y="450"/>
                      <a:pt x="1816" y="505"/>
                      <a:pt x="1830" y="600"/>
                    </a:cubicBezTo>
                    <a:cubicBezTo>
                      <a:pt x="1830" y="709"/>
                      <a:pt x="1830" y="737"/>
                      <a:pt x="1830" y="1010"/>
                    </a:cubicBezTo>
                    <a:cubicBezTo>
                      <a:pt x="1830" y="1283"/>
                      <a:pt x="1830" y="1310"/>
                      <a:pt x="1830" y="1419"/>
                    </a:cubicBezTo>
                    <a:cubicBezTo>
                      <a:pt x="1816" y="1515"/>
                      <a:pt x="1802" y="1570"/>
                      <a:pt x="1789" y="1597"/>
                    </a:cubicBezTo>
                    <a:cubicBezTo>
                      <a:pt x="1775" y="1651"/>
                      <a:pt x="1747" y="1679"/>
                      <a:pt x="1707" y="1719"/>
                    </a:cubicBezTo>
                    <a:cubicBezTo>
                      <a:pt x="1679" y="1747"/>
                      <a:pt x="1638" y="1774"/>
                      <a:pt x="1598" y="1788"/>
                    </a:cubicBezTo>
                    <a:cubicBezTo>
                      <a:pt x="1557" y="1801"/>
                      <a:pt x="1502" y="1829"/>
                      <a:pt x="1406" y="1829"/>
                    </a:cubicBezTo>
                    <a:cubicBezTo>
                      <a:pt x="1311" y="1829"/>
                      <a:pt x="1270" y="1829"/>
                      <a:pt x="997" y="1829"/>
                    </a:cubicBezTo>
                    <a:cubicBezTo>
                      <a:pt x="737" y="1829"/>
                      <a:pt x="696" y="1829"/>
                      <a:pt x="601" y="1829"/>
                    </a:cubicBezTo>
                    <a:cubicBezTo>
                      <a:pt x="492" y="1829"/>
                      <a:pt x="451" y="1801"/>
                      <a:pt x="410" y="1788"/>
                    </a:cubicBezTo>
                    <a:cubicBezTo>
                      <a:pt x="369" y="1774"/>
                      <a:pt x="328" y="1747"/>
                      <a:pt x="287" y="1719"/>
                    </a:cubicBezTo>
                    <a:cubicBezTo>
                      <a:pt x="260" y="1679"/>
                      <a:pt x="232" y="1651"/>
                      <a:pt x="219" y="1597"/>
                    </a:cubicBezTo>
                    <a:cubicBezTo>
                      <a:pt x="205" y="1570"/>
                      <a:pt x="191" y="1515"/>
                      <a:pt x="178" y="1419"/>
                    </a:cubicBezTo>
                    <a:cubicBezTo>
                      <a:pt x="178" y="1310"/>
                      <a:pt x="178" y="1283"/>
                      <a:pt x="178" y="1010"/>
                    </a:cubicBezTo>
                    <a:cubicBezTo>
                      <a:pt x="178" y="737"/>
                      <a:pt x="178" y="709"/>
                      <a:pt x="178" y="600"/>
                    </a:cubicBezTo>
                    <a:cubicBezTo>
                      <a:pt x="191" y="505"/>
                      <a:pt x="205" y="450"/>
                      <a:pt x="219" y="409"/>
                    </a:cubicBezTo>
                    <a:cubicBezTo>
                      <a:pt x="232" y="368"/>
                      <a:pt x="260" y="327"/>
                      <a:pt x="287" y="300"/>
                    </a:cubicBezTo>
                    <a:cubicBezTo>
                      <a:pt x="328" y="259"/>
                      <a:pt x="369" y="246"/>
                      <a:pt x="410" y="218"/>
                    </a:cubicBezTo>
                    <a:cubicBezTo>
                      <a:pt x="451" y="204"/>
                      <a:pt x="492" y="191"/>
                      <a:pt x="601" y="191"/>
                    </a:cubicBezTo>
                    <a:cubicBezTo>
                      <a:pt x="696" y="177"/>
                      <a:pt x="737" y="177"/>
                      <a:pt x="997" y="177"/>
                    </a:cubicBezTo>
                    <a:lnTo>
                      <a:pt x="997" y="0"/>
                    </a:lnTo>
                    <a:lnTo>
                      <a:pt x="997" y="0"/>
                    </a:lnTo>
                    <a:cubicBezTo>
                      <a:pt x="724" y="0"/>
                      <a:pt x="696" y="0"/>
                      <a:pt x="587" y="13"/>
                    </a:cubicBezTo>
                    <a:cubicBezTo>
                      <a:pt x="478" y="13"/>
                      <a:pt x="410" y="27"/>
                      <a:pt x="342" y="54"/>
                    </a:cubicBezTo>
                    <a:cubicBezTo>
                      <a:pt x="273" y="82"/>
                      <a:pt x="219" y="109"/>
                      <a:pt x="164" y="163"/>
                    </a:cubicBezTo>
                    <a:cubicBezTo>
                      <a:pt x="109" y="232"/>
                      <a:pt x="69" y="286"/>
                      <a:pt x="55" y="355"/>
                    </a:cubicBezTo>
                    <a:cubicBezTo>
                      <a:pt x="28" y="409"/>
                      <a:pt x="14" y="491"/>
                      <a:pt x="0" y="587"/>
                    </a:cubicBezTo>
                    <a:cubicBezTo>
                      <a:pt x="0" y="696"/>
                      <a:pt x="0" y="737"/>
                      <a:pt x="0" y="1010"/>
                    </a:cubicBezTo>
                    <a:cubicBezTo>
                      <a:pt x="0" y="1283"/>
                      <a:pt x="0" y="1310"/>
                      <a:pt x="0" y="1419"/>
                    </a:cubicBezTo>
                    <a:cubicBezTo>
                      <a:pt x="14" y="1528"/>
                      <a:pt x="28" y="1611"/>
                      <a:pt x="55" y="1665"/>
                    </a:cubicBezTo>
                    <a:cubicBezTo>
                      <a:pt x="69" y="1733"/>
                      <a:pt x="109" y="1788"/>
                      <a:pt x="164" y="1843"/>
                    </a:cubicBezTo>
                    <a:cubicBezTo>
                      <a:pt x="219" y="1897"/>
                      <a:pt x="273" y="1938"/>
                      <a:pt x="342" y="1965"/>
                    </a:cubicBezTo>
                    <a:cubicBezTo>
                      <a:pt x="410" y="1993"/>
                      <a:pt x="478" y="2006"/>
                      <a:pt x="587" y="2006"/>
                    </a:cubicBezTo>
                    <a:cubicBezTo>
                      <a:pt x="696" y="2020"/>
                      <a:pt x="724" y="2020"/>
                      <a:pt x="997" y="2020"/>
                    </a:cubicBezTo>
                    <a:cubicBezTo>
                      <a:pt x="1284" y="2020"/>
                      <a:pt x="1311" y="2020"/>
                      <a:pt x="1420" y="2006"/>
                    </a:cubicBezTo>
                    <a:cubicBezTo>
                      <a:pt x="1529" y="2006"/>
                      <a:pt x="1598" y="1993"/>
                      <a:pt x="1666" y="1965"/>
                    </a:cubicBezTo>
                    <a:cubicBezTo>
                      <a:pt x="1734" y="1938"/>
                      <a:pt x="1789" y="1897"/>
                      <a:pt x="1843" y="1843"/>
                    </a:cubicBezTo>
                    <a:cubicBezTo>
                      <a:pt x="1898" y="1788"/>
                      <a:pt x="1925" y="1733"/>
                      <a:pt x="1952" y="1665"/>
                    </a:cubicBezTo>
                    <a:cubicBezTo>
                      <a:pt x="1980" y="1611"/>
                      <a:pt x="1993" y="1528"/>
                      <a:pt x="2007" y="1419"/>
                    </a:cubicBezTo>
                    <a:cubicBezTo>
                      <a:pt x="2007" y="1310"/>
                      <a:pt x="2007" y="1283"/>
                      <a:pt x="2007" y="1010"/>
                    </a:cubicBezTo>
                    <a:cubicBezTo>
                      <a:pt x="2007" y="737"/>
                      <a:pt x="2007" y="696"/>
                      <a:pt x="2007" y="587"/>
                    </a:cubicBezTo>
                    <a:cubicBezTo>
                      <a:pt x="1993" y="491"/>
                      <a:pt x="1980" y="409"/>
                      <a:pt x="1952" y="355"/>
                    </a:cubicBezTo>
                    <a:cubicBezTo>
                      <a:pt x="1925" y="286"/>
                      <a:pt x="1898" y="232"/>
                      <a:pt x="1843" y="163"/>
                    </a:cubicBezTo>
                    <a:cubicBezTo>
                      <a:pt x="1789" y="109"/>
                      <a:pt x="1734" y="82"/>
                      <a:pt x="1666" y="54"/>
                    </a:cubicBezTo>
                    <a:cubicBezTo>
                      <a:pt x="1598" y="27"/>
                      <a:pt x="1529" y="13"/>
                      <a:pt x="1420" y="13"/>
                    </a:cubicBezTo>
                    <a:cubicBezTo>
                      <a:pt x="1311" y="0"/>
                      <a:pt x="1284" y="0"/>
                      <a:pt x="997" y="0"/>
                    </a:cubicBezTo>
                    <a:lnTo>
                      <a:pt x="997" y="177"/>
                    </a:lnTo>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sz="1633"/>
              </a:p>
            </p:txBody>
          </p:sp>
          <p:sp>
            <p:nvSpPr>
              <p:cNvPr id="19" name="Freeform 11">
                <a:extLst>
                  <a:ext uri="{FF2B5EF4-FFF2-40B4-BE49-F238E27FC236}">
                    <a16:creationId xmlns:a16="http://schemas.microsoft.com/office/drawing/2014/main" id="{9DBB91BF-0EBE-7548-9794-22E717AB46A9}"/>
                  </a:ext>
                </a:extLst>
              </p:cNvPr>
              <p:cNvSpPr>
                <a:spLocks noChangeArrowheads="1"/>
              </p:cNvSpPr>
              <p:nvPr/>
            </p:nvSpPr>
            <p:spPr bwMode="auto">
              <a:xfrm>
                <a:off x="1897" y="2821"/>
                <a:ext cx="231" cy="234"/>
              </a:xfrm>
              <a:custGeom>
                <a:avLst/>
                <a:gdLst>
                  <a:gd name="T0" fmla="*/ 505 w 1025"/>
                  <a:gd name="T1" fmla="*/ 0 h 1038"/>
                  <a:gd name="T2" fmla="*/ 505 w 1025"/>
                  <a:gd name="T3" fmla="*/ 0 h 1038"/>
                  <a:gd name="T4" fmla="*/ 0 w 1025"/>
                  <a:gd name="T5" fmla="*/ 519 h 1038"/>
                  <a:gd name="T6" fmla="*/ 505 w 1025"/>
                  <a:gd name="T7" fmla="*/ 1037 h 1038"/>
                  <a:gd name="T8" fmla="*/ 1024 w 1025"/>
                  <a:gd name="T9" fmla="*/ 519 h 1038"/>
                  <a:gd name="T10" fmla="*/ 505 w 1025"/>
                  <a:gd name="T11" fmla="*/ 0 h 1038"/>
                  <a:gd name="T12" fmla="*/ 505 w 1025"/>
                  <a:gd name="T13" fmla="*/ 847 h 1038"/>
                  <a:gd name="T14" fmla="*/ 505 w 1025"/>
                  <a:gd name="T15" fmla="*/ 847 h 1038"/>
                  <a:gd name="T16" fmla="*/ 177 w 1025"/>
                  <a:gd name="T17" fmla="*/ 519 h 1038"/>
                  <a:gd name="T18" fmla="*/ 505 w 1025"/>
                  <a:gd name="T19" fmla="*/ 177 h 1038"/>
                  <a:gd name="T20" fmla="*/ 846 w 1025"/>
                  <a:gd name="T21" fmla="*/ 519 h 1038"/>
                  <a:gd name="T22" fmla="*/ 505 w 1025"/>
                  <a:gd name="T23" fmla="*/ 847 h 10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25" h="1038">
                    <a:moveTo>
                      <a:pt x="505" y="0"/>
                    </a:moveTo>
                    <a:lnTo>
                      <a:pt x="505" y="0"/>
                    </a:lnTo>
                    <a:cubicBezTo>
                      <a:pt x="232" y="0"/>
                      <a:pt x="0" y="232"/>
                      <a:pt x="0" y="519"/>
                    </a:cubicBezTo>
                    <a:cubicBezTo>
                      <a:pt x="0" y="806"/>
                      <a:pt x="232" y="1037"/>
                      <a:pt x="505" y="1037"/>
                    </a:cubicBezTo>
                    <a:cubicBezTo>
                      <a:pt x="792" y="1037"/>
                      <a:pt x="1024" y="806"/>
                      <a:pt x="1024" y="519"/>
                    </a:cubicBezTo>
                    <a:cubicBezTo>
                      <a:pt x="1024" y="232"/>
                      <a:pt x="792" y="0"/>
                      <a:pt x="505" y="0"/>
                    </a:cubicBezTo>
                    <a:close/>
                    <a:moveTo>
                      <a:pt x="505" y="847"/>
                    </a:moveTo>
                    <a:lnTo>
                      <a:pt x="505" y="847"/>
                    </a:lnTo>
                    <a:cubicBezTo>
                      <a:pt x="327" y="847"/>
                      <a:pt x="177" y="696"/>
                      <a:pt x="177" y="519"/>
                    </a:cubicBezTo>
                    <a:cubicBezTo>
                      <a:pt x="177" y="328"/>
                      <a:pt x="327" y="177"/>
                      <a:pt x="505" y="177"/>
                    </a:cubicBezTo>
                    <a:cubicBezTo>
                      <a:pt x="696" y="177"/>
                      <a:pt x="846" y="328"/>
                      <a:pt x="846" y="519"/>
                    </a:cubicBezTo>
                    <a:cubicBezTo>
                      <a:pt x="846" y="696"/>
                      <a:pt x="696" y="847"/>
                      <a:pt x="505" y="847"/>
                    </a:cubicBezTo>
                    <a:close/>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sz="1633"/>
              </a:p>
            </p:txBody>
          </p:sp>
          <p:sp>
            <p:nvSpPr>
              <p:cNvPr id="20" name="Freeform 12">
                <a:extLst>
                  <a:ext uri="{FF2B5EF4-FFF2-40B4-BE49-F238E27FC236}">
                    <a16:creationId xmlns:a16="http://schemas.microsoft.com/office/drawing/2014/main" id="{4DF9B00A-CC0E-E346-B0FB-EFBF76EE0CE6}"/>
                  </a:ext>
                </a:extLst>
              </p:cNvPr>
              <p:cNvSpPr>
                <a:spLocks noChangeArrowheads="1"/>
              </p:cNvSpPr>
              <p:nvPr/>
            </p:nvSpPr>
            <p:spPr bwMode="auto">
              <a:xfrm>
                <a:off x="2108" y="2790"/>
                <a:ext cx="55" cy="52"/>
              </a:xfrm>
              <a:custGeom>
                <a:avLst/>
                <a:gdLst>
                  <a:gd name="T0" fmla="*/ 246 w 247"/>
                  <a:gd name="T1" fmla="*/ 109 h 233"/>
                  <a:gd name="T2" fmla="*/ 246 w 247"/>
                  <a:gd name="T3" fmla="*/ 109 h 233"/>
                  <a:gd name="T4" fmla="*/ 123 w 247"/>
                  <a:gd name="T5" fmla="*/ 232 h 233"/>
                  <a:gd name="T6" fmla="*/ 0 w 247"/>
                  <a:gd name="T7" fmla="*/ 109 h 233"/>
                  <a:gd name="T8" fmla="*/ 123 w 247"/>
                  <a:gd name="T9" fmla="*/ 0 h 233"/>
                  <a:gd name="T10" fmla="*/ 246 w 247"/>
                  <a:gd name="T11" fmla="*/ 109 h 233"/>
                </a:gdLst>
                <a:ahLst/>
                <a:cxnLst>
                  <a:cxn ang="0">
                    <a:pos x="T0" y="T1"/>
                  </a:cxn>
                  <a:cxn ang="0">
                    <a:pos x="T2" y="T3"/>
                  </a:cxn>
                  <a:cxn ang="0">
                    <a:pos x="T4" y="T5"/>
                  </a:cxn>
                  <a:cxn ang="0">
                    <a:pos x="T6" y="T7"/>
                  </a:cxn>
                  <a:cxn ang="0">
                    <a:pos x="T8" y="T9"/>
                  </a:cxn>
                  <a:cxn ang="0">
                    <a:pos x="T10" y="T11"/>
                  </a:cxn>
                </a:cxnLst>
                <a:rect l="0" t="0" r="r" b="b"/>
                <a:pathLst>
                  <a:path w="247" h="233">
                    <a:moveTo>
                      <a:pt x="246" y="109"/>
                    </a:moveTo>
                    <a:lnTo>
                      <a:pt x="246" y="109"/>
                    </a:lnTo>
                    <a:cubicBezTo>
                      <a:pt x="246" y="177"/>
                      <a:pt x="191" y="232"/>
                      <a:pt x="123" y="232"/>
                    </a:cubicBezTo>
                    <a:cubicBezTo>
                      <a:pt x="54" y="232"/>
                      <a:pt x="0" y="177"/>
                      <a:pt x="0" y="109"/>
                    </a:cubicBezTo>
                    <a:cubicBezTo>
                      <a:pt x="0" y="54"/>
                      <a:pt x="54" y="0"/>
                      <a:pt x="123" y="0"/>
                    </a:cubicBezTo>
                    <a:cubicBezTo>
                      <a:pt x="191" y="0"/>
                      <a:pt x="246" y="54"/>
                      <a:pt x="246" y="109"/>
                    </a:cubicBezTo>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sz="1633"/>
              </a:p>
            </p:txBody>
          </p:sp>
        </p:grpSp>
      </p:grpSp>
      <p:grpSp>
        <p:nvGrpSpPr>
          <p:cNvPr id="21" name="Group 20">
            <a:extLst>
              <a:ext uri="{FF2B5EF4-FFF2-40B4-BE49-F238E27FC236}">
                <a16:creationId xmlns:a16="http://schemas.microsoft.com/office/drawing/2014/main" id="{07ABBB6A-6D9E-D047-83C0-E039BAAC4DF3}"/>
              </a:ext>
            </a:extLst>
          </p:cNvPr>
          <p:cNvGrpSpPr/>
          <p:nvPr/>
        </p:nvGrpSpPr>
        <p:grpSpPr>
          <a:xfrm>
            <a:off x="5826579" y="2737860"/>
            <a:ext cx="443434" cy="443267"/>
            <a:chOff x="6109767" y="1586753"/>
            <a:chExt cx="595834" cy="595609"/>
          </a:xfrm>
        </p:grpSpPr>
        <p:sp>
          <p:nvSpPr>
            <p:cNvPr id="22" name="Freeform 1">
              <a:extLst>
                <a:ext uri="{FF2B5EF4-FFF2-40B4-BE49-F238E27FC236}">
                  <a16:creationId xmlns:a16="http://schemas.microsoft.com/office/drawing/2014/main" id="{BD0E1863-D462-2547-924D-D9D8C0016429}"/>
                </a:ext>
              </a:extLst>
            </p:cNvPr>
            <p:cNvSpPr>
              <a:spLocks noChangeArrowheads="1"/>
            </p:cNvSpPr>
            <p:nvPr/>
          </p:nvSpPr>
          <p:spPr bwMode="auto">
            <a:xfrm>
              <a:off x="6109767" y="1586753"/>
              <a:ext cx="595834" cy="595609"/>
            </a:xfrm>
            <a:prstGeom prst="ellipse">
              <a:avLst/>
            </a:prstGeom>
            <a:solidFill>
              <a:schemeClr val="tx2">
                <a:lumMod val="60000"/>
                <a:lumOff val="40000"/>
              </a:schemeClr>
            </a:solidFill>
            <a:ln>
              <a:noFill/>
            </a:ln>
            <a:effectLst/>
            <a:extLst/>
          </p:spPr>
          <p:txBody>
            <a:bodyPr wrap="none" anchor="ctr"/>
            <a:lstStyle/>
            <a:p>
              <a:endParaRPr lang="en-US" sz="1633"/>
            </a:p>
          </p:txBody>
        </p:sp>
        <p:sp>
          <p:nvSpPr>
            <p:cNvPr id="23" name="Freeform 1">
              <a:extLst>
                <a:ext uri="{FF2B5EF4-FFF2-40B4-BE49-F238E27FC236}">
                  <a16:creationId xmlns:a16="http://schemas.microsoft.com/office/drawing/2014/main" id="{F20854EB-D792-9E47-BF6B-43139EA4B685}"/>
                </a:ext>
              </a:extLst>
            </p:cNvPr>
            <p:cNvSpPr>
              <a:spLocks noChangeArrowheads="1"/>
            </p:cNvSpPr>
            <p:nvPr/>
          </p:nvSpPr>
          <p:spPr bwMode="auto">
            <a:xfrm>
              <a:off x="6204271" y="1720248"/>
              <a:ext cx="406827" cy="328618"/>
            </a:xfrm>
            <a:custGeom>
              <a:avLst/>
              <a:gdLst>
                <a:gd name="T0" fmla="*/ 2498 w 2499"/>
                <a:gd name="T1" fmla="*/ 232 h 2021"/>
                <a:gd name="T2" fmla="*/ 2498 w 2499"/>
                <a:gd name="T3" fmla="*/ 232 h 2021"/>
                <a:gd name="T4" fmla="*/ 2211 w 2499"/>
                <a:gd name="T5" fmla="*/ 314 h 2021"/>
                <a:gd name="T6" fmla="*/ 2430 w 2499"/>
                <a:gd name="T7" fmla="*/ 27 h 2021"/>
                <a:gd name="T8" fmla="*/ 2102 w 2499"/>
                <a:gd name="T9" fmla="*/ 150 h 2021"/>
                <a:gd name="T10" fmla="*/ 1734 w 2499"/>
                <a:gd name="T11" fmla="*/ 0 h 2021"/>
                <a:gd name="T12" fmla="*/ 1215 w 2499"/>
                <a:gd name="T13" fmla="*/ 505 h 2021"/>
                <a:gd name="T14" fmla="*/ 1228 w 2499"/>
                <a:gd name="T15" fmla="*/ 628 h 2021"/>
                <a:gd name="T16" fmla="*/ 177 w 2499"/>
                <a:gd name="T17" fmla="*/ 82 h 2021"/>
                <a:gd name="T18" fmla="*/ 109 w 2499"/>
                <a:gd name="T19" fmla="*/ 341 h 2021"/>
                <a:gd name="T20" fmla="*/ 341 w 2499"/>
                <a:gd name="T21" fmla="*/ 778 h 2021"/>
                <a:gd name="T22" fmla="*/ 109 w 2499"/>
                <a:gd name="T23" fmla="*/ 710 h 2021"/>
                <a:gd name="T24" fmla="*/ 109 w 2499"/>
                <a:gd name="T25" fmla="*/ 710 h 2021"/>
                <a:gd name="T26" fmla="*/ 519 w 2499"/>
                <a:gd name="T27" fmla="*/ 1215 h 2021"/>
                <a:gd name="T28" fmla="*/ 382 w 2499"/>
                <a:gd name="T29" fmla="*/ 1228 h 2021"/>
                <a:gd name="T30" fmla="*/ 287 w 2499"/>
                <a:gd name="T31" fmla="*/ 1228 h 2021"/>
                <a:gd name="T32" fmla="*/ 764 w 2499"/>
                <a:gd name="T33" fmla="*/ 1584 h 2021"/>
                <a:gd name="T34" fmla="*/ 123 w 2499"/>
                <a:gd name="T35" fmla="*/ 1802 h 2021"/>
                <a:gd name="T36" fmla="*/ 0 w 2499"/>
                <a:gd name="T37" fmla="*/ 1788 h 2021"/>
                <a:gd name="T38" fmla="*/ 792 w 2499"/>
                <a:gd name="T39" fmla="*/ 2020 h 2021"/>
                <a:gd name="T40" fmla="*/ 2252 w 2499"/>
                <a:gd name="T41" fmla="*/ 560 h 2021"/>
                <a:gd name="T42" fmla="*/ 2239 w 2499"/>
                <a:gd name="T43" fmla="*/ 505 h 2021"/>
                <a:gd name="T44" fmla="*/ 2498 w 2499"/>
                <a:gd name="T45" fmla="*/ 232 h 20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99" h="2021">
                  <a:moveTo>
                    <a:pt x="2498" y="232"/>
                  </a:moveTo>
                  <a:lnTo>
                    <a:pt x="2498" y="232"/>
                  </a:lnTo>
                  <a:cubicBezTo>
                    <a:pt x="2403" y="273"/>
                    <a:pt x="2307" y="300"/>
                    <a:pt x="2211" y="314"/>
                  </a:cubicBezTo>
                  <a:cubicBezTo>
                    <a:pt x="2307" y="246"/>
                    <a:pt x="2389" y="150"/>
                    <a:pt x="2430" y="27"/>
                  </a:cubicBezTo>
                  <a:cubicBezTo>
                    <a:pt x="2335" y="96"/>
                    <a:pt x="2225" y="136"/>
                    <a:pt x="2102" y="150"/>
                  </a:cubicBezTo>
                  <a:cubicBezTo>
                    <a:pt x="2007" y="55"/>
                    <a:pt x="1884" y="0"/>
                    <a:pt x="1734" y="0"/>
                  </a:cubicBezTo>
                  <a:cubicBezTo>
                    <a:pt x="1447" y="0"/>
                    <a:pt x="1215" y="218"/>
                    <a:pt x="1215" y="505"/>
                  </a:cubicBezTo>
                  <a:cubicBezTo>
                    <a:pt x="1215" y="546"/>
                    <a:pt x="1228" y="587"/>
                    <a:pt x="1228" y="628"/>
                  </a:cubicBezTo>
                  <a:cubicBezTo>
                    <a:pt x="806" y="601"/>
                    <a:pt x="437" y="396"/>
                    <a:pt x="177" y="82"/>
                  </a:cubicBezTo>
                  <a:cubicBezTo>
                    <a:pt x="136" y="164"/>
                    <a:pt x="109" y="246"/>
                    <a:pt x="109" y="341"/>
                  </a:cubicBezTo>
                  <a:cubicBezTo>
                    <a:pt x="109" y="519"/>
                    <a:pt x="205" y="682"/>
                    <a:pt x="341" y="778"/>
                  </a:cubicBezTo>
                  <a:cubicBezTo>
                    <a:pt x="259" y="764"/>
                    <a:pt x="177" y="751"/>
                    <a:pt x="109" y="710"/>
                  </a:cubicBezTo>
                  <a:lnTo>
                    <a:pt x="109" y="710"/>
                  </a:lnTo>
                  <a:cubicBezTo>
                    <a:pt x="109" y="955"/>
                    <a:pt x="287" y="1174"/>
                    <a:pt x="519" y="1215"/>
                  </a:cubicBezTo>
                  <a:cubicBezTo>
                    <a:pt x="478" y="1228"/>
                    <a:pt x="423" y="1228"/>
                    <a:pt x="382" y="1228"/>
                  </a:cubicBezTo>
                  <a:cubicBezTo>
                    <a:pt x="341" y="1228"/>
                    <a:pt x="314" y="1228"/>
                    <a:pt x="287" y="1228"/>
                  </a:cubicBezTo>
                  <a:cubicBezTo>
                    <a:pt x="355" y="1433"/>
                    <a:pt x="533" y="1570"/>
                    <a:pt x="764" y="1584"/>
                  </a:cubicBezTo>
                  <a:cubicBezTo>
                    <a:pt x="587" y="1720"/>
                    <a:pt x="369" y="1802"/>
                    <a:pt x="123" y="1802"/>
                  </a:cubicBezTo>
                  <a:cubicBezTo>
                    <a:pt x="82" y="1802"/>
                    <a:pt x="41" y="1802"/>
                    <a:pt x="0" y="1788"/>
                  </a:cubicBezTo>
                  <a:cubicBezTo>
                    <a:pt x="232" y="1938"/>
                    <a:pt x="505" y="2020"/>
                    <a:pt x="792" y="2020"/>
                  </a:cubicBezTo>
                  <a:cubicBezTo>
                    <a:pt x="1734" y="2020"/>
                    <a:pt x="2252" y="1242"/>
                    <a:pt x="2252" y="560"/>
                  </a:cubicBezTo>
                  <a:cubicBezTo>
                    <a:pt x="2252" y="546"/>
                    <a:pt x="2239" y="519"/>
                    <a:pt x="2239" y="505"/>
                  </a:cubicBezTo>
                  <a:cubicBezTo>
                    <a:pt x="2348" y="423"/>
                    <a:pt x="2430" y="341"/>
                    <a:pt x="2498" y="232"/>
                  </a:cubicBezTo>
                </a:path>
              </a:pathLst>
            </a:custGeom>
            <a:solidFill>
              <a:schemeClr val="bg1"/>
            </a:solidFill>
            <a:ln>
              <a:noFill/>
            </a:ln>
            <a:effectLst/>
            <a:extLst/>
          </p:spPr>
          <p:txBody>
            <a:bodyPr wrap="none" anchor="ctr"/>
            <a:lstStyle/>
            <a:p>
              <a:endParaRPr lang="en-US" sz="1633"/>
            </a:p>
          </p:txBody>
        </p:sp>
      </p:grpSp>
    </p:spTree>
    <p:extLst>
      <p:ext uri="{BB962C8B-B14F-4D97-AF65-F5344CB8AC3E}">
        <p14:creationId xmlns:p14="http://schemas.microsoft.com/office/powerpoint/2010/main" val="1225489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BF51E02-2220-E947-99B3-A03DD74D71C3}"/>
              </a:ext>
            </a:extLst>
          </p:cNvPr>
          <p:cNvSpPr/>
          <p:nvPr/>
        </p:nvSpPr>
        <p:spPr>
          <a:xfrm>
            <a:off x="0" y="0"/>
            <a:ext cx="12192000" cy="6512312"/>
          </a:xfrm>
          <a:prstGeom prst="rect">
            <a:avLst/>
          </a:prstGeom>
          <a:solidFill>
            <a:schemeClr val="bg2">
              <a:alpha val="79000"/>
            </a:schemeClr>
          </a:solidFill>
        </p:spPr>
        <p:txBody>
          <a:bodyPr wrap="square" rtlCol="0" anchor="ctr">
            <a:spAutoFit/>
          </a:bodyPr>
          <a:lstStyle/>
          <a:p>
            <a:pPr algn="ctr">
              <a:lnSpc>
                <a:spcPct val="90000"/>
              </a:lnSpc>
            </a:pPr>
            <a:endParaRPr lang="en-US" sz="2800" dirty="0">
              <a:solidFill>
                <a:schemeClr val="bg1"/>
              </a:solidFill>
            </a:endParaRPr>
          </a:p>
        </p:txBody>
      </p:sp>
      <p:cxnSp>
        <p:nvCxnSpPr>
          <p:cNvPr id="8" name="Straight Connector 7">
            <a:extLst>
              <a:ext uri="{FF2B5EF4-FFF2-40B4-BE49-F238E27FC236}">
                <a16:creationId xmlns:a16="http://schemas.microsoft.com/office/drawing/2014/main" id="{B7307306-68D9-EB45-A4CB-54E9DEFD7D08}"/>
              </a:ext>
            </a:extLst>
          </p:cNvPr>
          <p:cNvCxnSpPr/>
          <p:nvPr/>
        </p:nvCxnSpPr>
        <p:spPr>
          <a:xfrm>
            <a:off x="228600" y="990600"/>
            <a:ext cx="11734800" cy="0"/>
          </a:xfrm>
          <a:prstGeom prst="line">
            <a:avLst/>
          </a:prstGeom>
          <a:noFill/>
          <a:ln w="14288" cap="flat">
            <a:solidFill>
              <a:schemeClr val="accent4"/>
            </a:solidFill>
            <a:prstDash val="solid"/>
            <a:miter lim="800000"/>
            <a:headEnd/>
            <a:tailEnd/>
          </a:ln>
          <a:extLst>
            <a:ext uri="{909E8E84-426E-40DD-AFC4-6F175D3DCCD1}">
              <a14:hiddenFill xmlns:a14="http://schemas.microsoft.com/office/drawing/2010/main">
                <a:noFill/>
              </a14:hiddenFill>
            </a:ext>
          </a:extLst>
        </p:spPr>
      </p:cxnSp>
      <p:sp>
        <p:nvSpPr>
          <p:cNvPr id="2" name="TextBox 1">
            <a:extLst>
              <a:ext uri="{FF2B5EF4-FFF2-40B4-BE49-F238E27FC236}">
                <a16:creationId xmlns:a16="http://schemas.microsoft.com/office/drawing/2014/main" id="{45D7CD08-22B5-A646-A2FD-2F9336BE39ED}"/>
              </a:ext>
            </a:extLst>
          </p:cNvPr>
          <p:cNvSpPr txBox="1"/>
          <p:nvPr/>
        </p:nvSpPr>
        <p:spPr>
          <a:xfrm>
            <a:off x="340659" y="1341710"/>
            <a:ext cx="5486400" cy="3293209"/>
          </a:xfrm>
          <a:prstGeom prst="rect">
            <a:avLst/>
          </a:prstGeom>
          <a:noFill/>
        </p:spPr>
        <p:txBody>
          <a:bodyPr wrap="square" rtlCol="0">
            <a:spAutoFit/>
          </a:bodyPr>
          <a:lstStyle/>
          <a:p>
            <a:r>
              <a:rPr lang="en-US" sz="1600" b="1" dirty="0"/>
              <a:t>CONTENT GUIDELINES</a:t>
            </a:r>
          </a:p>
          <a:p>
            <a:endParaRPr lang="en-US" sz="1600" b="1" dirty="0"/>
          </a:p>
          <a:p>
            <a:pPr>
              <a:defRPr/>
            </a:pPr>
            <a:r>
              <a:rPr lang="en-US" sz="1600" dirty="0">
                <a:solidFill>
                  <a:schemeClr val="tx2"/>
                </a:solidFill>
              </a:rPr>
              <a:t>It is best to make only one main point for each slide. </a:t>
            </a:r>
          </a:p>
          <a:p>
            <a:pPr>
              <a:defRPr/>
            </a:pPr>
            <a:r>
              <a:rPr lang="en-US" sz="1600" dirty="0">
                <a:solidFill>
                  <a:schemeClr val="tx2"/>
                </a:solidFill>
              </a:rPr>
              <a:t>Be concise and coherent, and avoid trying to cover too much ground on a single slide. Remember, your slides are there to support your presentation, not stand in for your presentation.  </a:t>
            </a:r>
          </a:p>
          <a:p>
            <a:pPr>
              <a:defRPr/>
            </a:pPr>
            <a:endParaRPr lang="en-US" sz="1600" dirty="0">
              <a:solidFill>
                <a:schemeClr val="tx2"/>
              </a:solidFill>
            </a:endParaRPr>
          </a:p>
          <a:p>
            <a:pPr>
              <a:defRPr/>
            </a:pPr>
            <a:r>
              <a:rPr lang="en-US" sz="1600" dirty="0">
                <a:solidFill>
                  <a:schemeClr val="tx2"/>
                </a:solidFill>
              </a:rPr>
              <a:t>Use bullets sparsely, spell out acronyms which are not obvious to your audience, and do not use acronyms </a:t>
            </a:r>
            <a:br>
              <a:rPr lang="en-US" sz="1600" dirty="0">
                <a:solidFill>
                  <a:schemeClr val="tx2"/>
                </a:solidFill>
              </a:rPr>
            </a:br>
            <a:r>
              <a:rPr lang="en-US" sz="1600" dirty="0">
                <a:solidFill>
                  <a:schemeClr val="tx2"/>
                </a:solidFill>
              </a:rPr>
              <a:t>for product names. Please be mindful of not using inappropriate language or controversial topics in </a:t>
            </a:r>
            <a:br>
              <a:rPr lang="en-US" sz="1600" dirty="0">
                <a:solidFill>
                  <a:schemeClr val="tx2"/>
                </a:solidFill>
              </a:rPr>
            </a:br>
            <a:r>
              <a:rPr lang="en-US" sz="1600" dirty="0">
                <a:solidFill>
                  <a:schemeClr val="tx2"/>
                </a:solidFill>
              </a:rPr>
              <a:t>your presentation.</a:t>
            </a:r>
          </a:p>
        </p:txBody>
      </p:sp>
      <p:sp>
        <p:nvSpPr>
          <p:cNvPr id="4" name="TextBox 3">
            <a:extLst>
              <a:ext uri="{FF2B5EF4-FFF2-40B4-BE49-F238E27FC236}">
                <a16:creationId xmlns:a16="http://schemas.microsoft.com/office/drawing/2014/main" id="{8F4AAA38-2865-D64E-84A6-627312E5B1A3}"/>
              </a:ext>
            </a:extLst>
          </p:cNvPr>
          <p:cNvSpPr txBox="1"/>
          <p:nvPr/>
        </p:nvSpPr>
        <p:spPr>
          <a:xfrm>
            <a:off x="6284260" y="1341710"/>
            <a:ext cx="5418114" cy="4278094"/>
          </a:xfrm>
          <a:prstGeom prst="rect">
            <a:avLst/>
          </a:prstGeom>
          <a:noFill/>
        </p:spPr>
        <p:txBody>
          <a:bodyPr wrap="square" rtlCol="0" anchor="t">
            <a:spAutoFit/>
          </a:bodyPr>
          <a:lstStyle/>
          <a:p>
            <a:r>
              <a:rPr lang="en-US" sz="1600" b="1" dirty="0"/>
              <a:t>GENERAL GUIDELINES</a:t>
            </a:r>
          </a:p>
          <a:p>
            <a:endParaRPr lang="en-US" sz="1600" b="1" dirty="0"/>
          </a:p>
          <a:p>
            <a:pPr>
              <a:defRPr/>
            </a:pPr>
            <a:r>
              <a:rPr lang="en-US" sz="1600" dirty="0">
                <a:solidFill>
                  <a:schemeClr val="tx2"/>
                </a:solidFill>
              </a:rPr>
              <a:t>If you are using content/slides from a previously created presentation deck please do not drag in slides from that deck into this one as that will add more slide masters, change the slide formatting, and increase the file size considerably. The best way to reuse old content is to copy the text/images from the existing slide, create a new slide in this deck, paste the content on the new slide, and then format it accordingly to match the look of this deck. </a:t>
            </a:r>
          </a:p>
          <a:p>
            <a:pPr>
              <a:defRPr/>
            </a:pPr>
            <a:endParaRPr lang="en-US" sz="1600" dirty="0">
              <a:solidFill>
                <a:schemeClr val="tx2"/>
              </a:solidFill>
            </a:endParaRPr>
          </a:p>
          <a:p>
            <a:pPr>
              <a:defRPr/>
            </a:pPr>
            <a:r>
              <a:rPr lang="en-US" sz="1600" dirty="0">
                <a:solidFill>
                  <a:schemeClr val="tx2"/>
                </a:solidFill>
              </a:rPr>
              <a:t>Instructions and guidelines have been provided on hidden slides such as this one throughout the template. While they will not appear in Slide Show view, or a PDF export, </a:t>
            </a:r>
            <a:r>
              <a:rPr lang="en-US" sz="1600" b="1" dirty="0">
                <a:solidFill>
                  <a:schemeClr val="tx2"/>
                </a:solidFill>
              </a:rPr>
              <a:t>please go through the deck and delete all hidden </a:t>
            </a:r>
            <a:br>
              <a:rPr lang="en-US" sz="1600" b="1" dirty="0">
                <a:solidFill>
                  <a:schemeClr val="tx2"/>
                </a:solidFill>
              </a:rPr>
            </a:br>
            <a:r>
              <a:rPr lang="en-US" sz="1600" b="1" dirty="0">
                <a:solidFill>
                  <a:schemeClr val="tx2"/>
                </a:solidFill>
              </a:rPr>
              <a:t>and unused slides once you have finished building </a:t>
            </a:r>
            <a:br>
              <a:rPr lang="en-US" sz="1600" b="1" dirty="0">
                <a:solidFill>
                  <a:schemeClr val="tx2"/>
                </a:solidFill>
              </a:rPr>
            </a:br>
            <a:r>
              <a:rPr lang="en-US" sz="1600" b="1" dirty="0">
                <a:solidFill>
                  <a:schemeClr val="tx2"/>
                </a:solidFill>
              </a:rPr>
              <a:t>your presentation.</a:t>
            </a:r>
            <a:endParaRPr lang="en-US" sz="1600" b="1" dirty="0">
              <a:solidFill>
                <a:schemeClr val="tx2"/>
              </a:solidFill>
              <a:cs typeface="Arial"/>
            </a:endParaRPr>
          </a:p>
        </p:txBody>
      </p:sp>
      <p:sp>
        <p:nvSpPr>
          <p:cNvPr id="6" name="TextBox 5">
            <a:extLst>
              <a:ext uri="{FF2B5EF4-FFF2-40B4-BE49-F238E27FC236}">
                <a16:creationId xmlns:a16="http://schemas.microsoft.com/office/drawing/2014/main" id="{40B4D54B-0BD1-A64D-BAAE-616730D3F7ED}"/>
              </a:ext>
            </a:extLst>
          </p:cNvPr>
          <p:cNvSpPr txBox="1"/>
          <p:nvPr/>
        </p:nvSpPr>
        <p:spPr>
          <a:xfrm>
            <a:off x="304800" y="381000"/>
            <a:ext cx="11582400" cy="461665"/>
          </a:xfrm>
          <a:prstGeom prst="rect">
            <a:avLst/>
          </a:prstGeom>
          <a:noFill/>
        </p:spPr>
        <p:txBody>
          <a:bodyPr wrap="square" rtlCol="0">
            <a:spAutoFit/>
          </a:bodyPr>
          <a:lstStyle/>
          <a:p>
            <a:r>
              <a:rPr lang="en-US" sz="2400" b="1" dirty="0"/>
              <a:t>Tips for creating a good PowerPoint presentation</a:t>
            </a:r>
          </a:p>
        </p:txBody>
      </p:sp>
    </p:spTree>
    <p:extLst>
      <p:ext uri="{BB962C8B-B14F-4D97-AF65-F5344CB8AC3E}">
        <p14:creationId xmlns:p14="http://schemas.microsoft.com/office/powerpoint/2010/main" val="810018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13">
            <a:extLst>
              <a:ext uri="{FF2B5EF4-FFF2-40B4-BE49-F238E27FC236}">
                <a16:creationId xmlns:a16="http://schemas.microsoft.com/office/drawing/2014/main" id="{650602EC-D56E-F04A-BF2F-6E702A1B896E}"/>
              </a:ext>
            </a:extLst>
          </p:cNvPr>
          <p:cNvSpPr/>
          <p:nvPr/>
        </p:nvSpPr>
        <p:spPr>
          <a:xfrm>
            <a:off x="-2722" y="-36739"/>
            <a:ext cx="6555922" cy="6637563"/>
          </a:xfrm>
          <a:custGeom>
            <a:avLst/>
            <a:gdLst>
              <a:gd name="connsiteX0" fmla="*/ 5981700 w 6000750"/>
              <a:gd name="connsiteY0" fmla="*/ 19050 h 6629400"/>
              <a:gd name="connsiteX1" fmla="*/ 3819525 w 6000750"/>
              <a:gd name="connsiteY1" fmla="*/ 6629400 h 6629400"/>
              <a:gd name="connsiteX2" fmla="*/ 0 w 6000750"/>
              <a:gd name="connsiteY2" fmla="*/ 6629400 h 6629400"/>
              <a:gd name="connsiteX3" fmla="*/ 0 w 6000750"/>
              <a:gd name="connsiteY3" fmla="*/ 0 h 6629400"/>
              <a:gd name="connsiteX4" fmla="*/ 104775 w 6000750"/>
              <a:gd name="connsiteY4" fmla="*/ 0 h 6629400"/>
              <a:gd name="connsiteX5" fmla="*/ 6000750 w 6000750"/>
              <a:gd name="connsiteY5" fmla="*/ 0 h 6629400"/>
              <a:gd name="connsiteX6" fmla="*/ 5981700 w 6000750"/>
              <a:gd name="connsiteY6" fmla="*/ 19050 h 6629400"/>
              <a:gd name="connsiteX0" fmla="*/ 6536872 w 6555922"/>
              <a:gd name="connsiteY0" fmla="*/ 19050 h 6629400"/>
              <a:gd name="connsiteX1" fmla="*/ 4374697 w 6555922"/>
              <a:gd name="connsiteY1" fmla="*/ 6629400 h 6629400"/>
              <a:gd name="connsiteX2" fmla="*/ 0 w 6555922"/>
              <a:gd name="connsiteY2" fmla="*/ 6621236 h 6629400"/>
              <a:gd name="connsiteX3" fmla="*/ 555172 w 6555922"/>
              <a:gd name="connsiteY3" fmla="*/ 0 h 6629400"/>
              <a:gd name="connsiteX4" fmla="*/ 659947 w 6555922"/>
              <a:gd name="connsiteY4" fmla="*/ 0 h 6629400"/>
              <a:gd name="connsiteX5" fmla="*/ 6555922 w 6555922"/>
              <a:gd name="connsiteY5" fmla="*/ 0 h 6629400"/>
              <a:gd name="connsiteX6" fmla="*/ 6536872 w 6555922"/>
              <a:gd name="connsiteY6" fmla="*/ 19050 h 6629400"/>
              <a:gd name="connsiteX0" fmla="*/ 6536872 w 6555922"/>
              <a:gd name="connsiteY0" fmla="*/ 19050 h 6629400"/>
              <a:gd name="connsiteX1" fmla="*/ 4374697 w 6555922"/>
              <a:gd name="connsiteY1" fmla="*/ 6629400 h 6629400"/>
              <a:gd name="connsiteX2" fmla="*/ 0 w 6555922"/>
              <a:gd name="connsiteY2" fmla="*/ 6621236 h 6629400"/>
              <a:gd name="connsiteX3" fmla="*/ 1 w 6555922"/>
              <a:gd name="connsiteY3" fmla="*/ 16329 h 6629400"/>
              <a:gd name="connsiteX4" fmla="*/ 659947 w 6555922"/>
              <a:gd name="connsiteY4" fmla="*/ 0 h 6629400"/>
              <a:gd name="connsiteX5" fmla="*/ 6555922 w 6555922"/>
              <a:gd name="connsiteY5" fmla="*/ 0 h 6629400"/>
              <a:gd name="connsiteX6" fmla="*/ 6536872 w 6555922"/>
              <a:gd name="connsiteY6" fmla="*/ 19050 h 6629400"/>
              <a:gd name="connsiteX0" fmla="*/ 6536872 w 6555922"/>
              <a:gd name="connsiteY0" fmla="*/ 27213 h 6637563"/>
              <a:gd name="connsiteX1" fmla="*/ 4374697 w 6555922"/>
              <a:gd name="connsiteY1" fmla="*/ 6637563 h 6637563"/>
              <a:gd name="connsiteX2" fmla="*/ 0 w 6555922"/>
              <a:gd name="connsiteY2" fmla="*/ 6629399 h 6637563"/>
              <a:gd name="connsiteX3" fmla="*/ 1 w 6555922"/>
              <a:gd name="connsiteY3" fmla="*/ 0 h 6637563"/>
              <a:gd name="connsiteX4" fmla="*/ 659947 w 6555922"/>
              <a:gd name="connsiteY4" fmla="*/ 8163 h 6637563"/>
              <a:gd name="connsiteX5" fmla="*/ 6555922 w 6555922"/>
              <a:gd name="connsiteY5" fmla="*/ 8163 h 6637563"/>
              <a:gd name="connsiteX6" fmla="*/ 6536872 w 6555922"/>
              <a:gd name="connsiteY6" fmla="*/ 27213 h 6637563"/>
              <a:gd name="connsiteX0" fmla="*/ 6536872 w 6555922"/>
              <a:gd name="connsiteY0" fmla="*/ 27213 h 6637563"/>
              <a:gd name="connsiteX1" fmla="*/ 4374697 w 6555922"/>
              <a:gd name="connsiteY1" fmla="*/ 6637563 h 6637563"/>
              <a:gd name="connsiteX2" fmla="*/ 0 w 6555922"/>
              <a:gd name="connsiteY2" fmla="*/ 6629399 h 6637563"/>
              <a:gd name="connsiteX3" fmla="*/ 8165 w 6555922"/>
              <a:gd name="connsiteY3" fmla="*/ 0 h 6637563"/>
              <a:gd name="connsiteX4" fmla="*/ 659947 w 6555922"/>
              <a:gd name="connsiteY4" fmla="*/ 8163 h 6637563"/>
              <a:gd name="connsiteX5" fmla="*/ 6555922 w 6555922"/>
              <a:gd name="connsiteY5" fmla="*/ 8163 h 6637563"/>
              <a:gd name="connsiteX6" fmla="*/ 6536872 w 6555922"/>
              <a:gd name="connsiteY6" fmla="*/ 27213 h 6637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5922" h="6637563">
                <a:moveTo>
                  <a:pt x="6536872" y="27213"/>
                </a:moveTo>
                <a:lnTo>
                  <a:pt x="4374697" y="6637563"/>
                </a:lnTo>
                <a:lnTo>
                  <a:pt x="0" y="6629399"/>
                </a:lnTo>
                <a:cubicBezTo>
                  <a:pt x="0" y="4427763"/>
                  <a:pt x="8165" y="2201636"/>
                  <a:pt x="8165" y="0"/>
                </a:cubicBezTo>
                <a:lnTo>
                  <a:pt x="659947" y="8163"/>
                </a:lnTo>
                <a:lnTo>
                  <a:pt x="6555922" y="8163"/>
                </a:lnTo>
                <a:lnTo>
                  <a:pt x="6536872" y="27213"/>
                </a:lnTo>
                <a:close/>
              </a:path>
            </a:pathLst>
          </a:cu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path path="circle">
              <a:fillToRect l="50000" t="130000" r="50000" b="-30000"/>
            </a:path>
            <a:tileRect/>
          </a:gradFill>
        </p:spPr>
        <p:txBody>
          <a:bodyPr wrap="square" rtlCol="0" anchor="ctr">
            <a:spAutoFit/>
          </a:bodyPr>
          <a:lstStyle/>
          <a:p>
            <a:pPr algn="ctr">
              <a:lnSpc>
                <a:spcPct val="90000"/>
              </a:lnSpc>
            </a:pPr>
            <a:endParaRPr lang="en-US" sz="2800" dirty="0">
              <a:solidFill>
                <a:schemeClr val="bg1"/>
              </a:solidFill>
            </a:endParaRPr>
          </a:p>
        </p:txBody>
      </p:sp>
      <p:sp>
        <p:nvSpPr>
          <p:cNvPr id="2" name="Rectangle 1">
            <a:extLst>
              <a:ext uri="{FF2B5EF4-FFF2-40B4-BE49-F238E27FC236}">
                <a16:creationId xmlns:a16="http://schemas.microsoft.com/office/drawing/2014/main" id="{3B68BBB5-7BB8-8D4A-8BC8-DFC7E291FE05}"/>
              </a:ext>
            </a:extLst>
          </p:cNvPr>
          <p:cNvSpPr/>
          <p:nvPr/>
        </p:nvSpPr>
        <p:spPr>
          <a:xfrm>
            <a:off x="5867400" y="3276600"/>
            <a:ext cx="5486400" cy="911019"/>
          </a:xfrm>
          <a:prstGeom prst="rect">
            <a:avLst/>
          </a:prstGeom>
        </p:spPr>
        <p:txBody>
          <a:bodyPr wrap="square">
            <a:spAutoFit/>
          </a:bodyPr>
          <a:lstStyle/>
          <a:p>
            <a:pPr>
              <a:lnSpc>
                <a:spcPct val="95000"/>
              </a:lnSpc>
            </a:pPr>
            <a:r>
              <a:rPr lang="en-US" sz="2800" dirty="0">
                <a:solidFill>
                  <a:schemeClr val="bg1"/>
                </a:solidFill>
              </a:rPr>
              <a:t>Don’t forget to rate this session by [process]</a:t>
            </a:r>
          </a:p>
        </p:txBody>
      </p:sp>
    </p:spTree>
    <p:extLst>
      <p:ext uri="{BB962C8B-B14F-4D97-AF65-F5344CB8AC3E}">
        <p14:creationId xmlns:p14="http://schemas.microsoft.com/office/powerpoint/2010/main" val="1952607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6007834-FCE9-D847-8CDD-DD0CBBDCCBC9}"/>
              </a:ext>
            </a:extLst>
          </p:cNvPr>
          <p:cNvSpPr/>
          <p:nvPr/>
        </p:nvSpPr>
        <p:spPr>
          <a:xfrm>
            <a:off x="2546252" y="2609891"/>
            <a:ext cx="7590107" cy="1554272"/>
          </a:xfrm>
          <a:prstGeom prst="rect">
            <a:avLst/>
          </a:prstGeom>
        </p:spPr>
        <p:txBody>
          <a:bodyPr wrap="square">
            <a:spAutoFit/>
          </a:bodyPr>
          <a:lstStyle/>
          <a:p>
            <a:pPr algn="ctr">
              <a:lnSpc>
                <a:spcPct val="95000"/>
              </a:lnSpc>
            </a:pPr>
            <a:r>
              <a:rPr lang="en-US" sz="10000" dirty="0">
                <a:solidFill>
                  <a:schemeClr val="bg1"/>
                </a:solidFill>
              </a:rPr>
              <a:t>THANK YOU</a:t>
            </a:r>
          </a:p>
        </p:txBody>
      </p:sp>
    </p:spTree>
    <p:extLst>
      <p:ext uri="{BB962C8B-B14F-4D97-AF65-F5344CB8AC3E}">
        <p14:creationId xmlns:p14="http://schemas.microsoft.com/office/powerpoint/2010/main" val="4225120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9E7B93C0-CBE4-F74A-9645-C89055AB79D0}"/>
              </a:ext>
            </a:extLst>
          </p:cNvPr>
          <p:cNvSpPr/>
          <p:nvPr/>
        </p:nvSpPr>
        <p:spPr>
          <a:xfrm>
            <a:off x="0" y="0"/>
            <a:ext cx="12192000" cy="6512312"/>
          </a:xfrm>
          <a:prstGeom prst="rect">
            <a:avLst/>
          </a:prstGeom>
          <a:solidFill>
            <a:schemeClr val="bg2">
              <a:alpha val="79000"/>
            </a:schemeClr>
          </a:solidFill>
        </p:spPr>
        <p:txBody>
          <a:bodyPr wrap="square" rtlCol="0" anchor="ctr">
            <a:spAutoFit/>
          </a:bodyPr>
          <a:lstStyle/>
          <a:p>
            <a:pPr algn="ctr">
              <a:lnSpc>
                <a:spcPct val="90000"/>
              </a:lnSpc>
            </a:pPr>
            <a:endParaRPr lang="en-US" sz="2800" dirty="0">
              <a:solidFill>
                <a:schemeClr val="bg1"/>
              </a:solidFill>
            </a:endParaRPr>
          </a:p>
        </p:txBody>
      </p:sp>
      <p:cxnSp>
        <p:nvCxnSpPr>
          <p:cNvPr id="32" name="Straight Connector 31">
            <a:extLst>
              <a:ext uri="{FF2B5EF4-FFF2-40B4-BE49-F238E27FC236}">
                <a16:creationId xmlns:a16="http://schemas.microsoft.com/office/drawing/2014/main" id="{5A5645A0-485A-444D-B2E5-C84A38E19E26}"/>
              </a:ext>
            </a:extLst>
          </p:cNvPr>
          <p:cNvCxnSpPr/>
          <p:nvPr/>
        </p:nvCxnSpPr>
        <p:spPr>
          <a:xfrm>
            <a:off x="228600" y="990600"/>
            <a:ext cx="11734800" cy="0"/>
          </a:xfrm>
          <a:prstGeom prst="line">
            <a:avLst/>
          </a:prstGeom>
          <a:noFill/>
          <a:ln w="14288" cap="flat">
            <a:solidFill>
              <a:schemeClr val="accent4"/>
            </a:solidFill>
            <a:prstDash val="solid"/>
            <a:miter lim="800000"/>
            <a:headEnd/>
            <a:tailEnd/>
          </a:ln>
          <a:extLst>
            <a:ext uri="{909E8E84-426E-40DD-AFC4-6F175D3DCCD1}">
              <a14:hiddenFill xmlns:a14="http://schemas.microsoft.com/office/drawing/2010/main">
                <a:noFill/>
              </a14:hiddenFill>
            </a:ext>
          </a:extLst>
        </p:spPr>
      </p:cxnSp>
      <p:sp>
        <p:nvSpPr>
          <p:cNvPr id="6" name="TextBox 5">
            <a:extLst>
              <a:ext uri="{FF2B5EF4-FFF2-40B4-BE49-F238E27FC236}">
                <a16:creationId xmlns:a16="http://schemas.microsoft.com/office/drawing/2014/main" id="{40B4D54B-0BD1-A64D-BAAE-616730D3F7ED}"/>
              </a:ext>
            </a:extLst>
          </p:cNvPr>
          <p:cNvSpPr txBox="1"/>
          <p:nvPr/>
        </p:nvSpPr>
        <p:spPr>
          <a:xfrm>
            <a:off x="304800" y="381000"/>
            <a:ext cx="11582400" cy="369332"/>
          </a:xfrm>
          <a:prstGeom prst="rect">
            <a:avLst/>
          </a:prstGeom>
          <a:noFill/>
        </p:spPr>
        <p:txBody>
          <a:bodyPr wrap="square" rtlCol="0">
            <a:spAutoFit/>
          </a:bodyPr>
          <a:lstStyle/>
          <a:p>
            <a:r>
              <a:rPr lang="en-US" b="1" dirty="0"/>
              <a:t>We need your help in promoting your webinar. </a:t>
            </a:r>
          </a:p>
        </p:txBody>
      </p:sp>
      <p:sp>
        <p:nvSpPr>
          <p:cNvPr id="8" name="Text Placeholder 1">
            <a:extLst>
              <a:ext uri="{FF2B5EF4-FFF2-40B4-BE49-F238E27FC236}">
                <a16:creationId xmlns:a16="http://schemas.microsoft.com/office/drawing/2014/main" id="{9D8BC0F6-87AC-A744-A6A7-8AC2D317FACF}"/>
              </a:ext>
            </a:extLst>
          </p:cNvPr>
          <p:cNvSpPr txBox="1">
            <a:spLocks/>
          </p:cNvSpPr>
          <p:nvPr/>
        </p:nvSpPr>
        <p:spPr>
          <a:xfrm>
            <a:off x="7326760" y="3154364"/>
            <a:ext cx="3677782" cy="446284"/>
          </a:xfrm>
          <a:prstGeom prst="rect">
            <a:avLst/>
          </a:prstGeom>
        </p:spPr>
        <p:txBody>
          <a:bodyPr/>
          <a:lstStyle>
            <a:lvl1pPr marL="243761" indent="-243761" algn="l" defTabSz="457052" rtl="0" fontAlgn="base">
              <a:spcBef>
                <a:spcPts val="1600"/>
              </a:spcBef>
              <a:spcAft>
                <a:spcPct val="0"/>
              </a:spcAft>
              <a:buSzPct val="90000"/>
              <a:buFontTx/>
              <a:buBlip>
                <a:blip r:embed="rId2"/>
              </a:buBlip>
              <a:defRPr sz="1999" kern="1200">
                <a:solidFill>
                  <a:srgbClr val="6B6F71"/>
                </a:solidFill>
                <a:latin typeface="Arial"/>
                <a:ea typeface="+mn-ea"/>
                <a:cs typeface="Arial"/>
              </a:defRPr>
            </a:lvl1pPr>
            <a:lvl2pPr marL="487522" indent="-243761" algn="l" defTabSz="457052" rtl="0" fontAlgn="base">
              <a:spcBef>
                <a:spcPts val="300"/>
              </a:spcBef>
              <a:spcAft>
                <a:spcPct val="0"/>
              </a:spcAft>
              <a:buClr>
                <a:schemeClr val="tx2">
                  <a:lumMod val="50000"/>
                </a:schemeClr>
              </a:buClr>
              <a:buFont typeface="Arial" panose="020B0604020202020204" pitchFamily="34" charset="0"/>
              <a:buChar char="−"/>
              <a:defRPr sz="1600" kern="1200">
                <a:solidFill>
                  <a:srgbClr val="6B6F71"/>
                </a:solidFill>
                <a:latin typeface="Arial"/>
                <a:ea typeface="+mn-ea"/>
                <a:cs typeface="Arial"/>
              </a:defRPr>
            </a:lvl2pPr>
            <a:lvl3pPr marL="731283" indent="-243761" algn="l" defTabSz="457052" rtl="0" fontAlgn="base">
              <a:spcBef>
                <a:spcPts val="800"/>
              </a:spcBef>
              <a:spcAft>
                <a:spcPct val="0"/>
              </a:spcAft>
              <a:buFont typeface="Arial"/>
              <a:buChar char="•"/>
              <a:defRPr sz="2132" kern="1200">
                <a:solidFill>
                  <a:srgbClr val="6B6F71"/>
                </a:solidFill>
                <a:latin typeface="Arial"/>
                <a:ea typeface="+mn-ea"/>
                <a:cs typeface="Arial"/>
              </a:defRPr>
            </a:lvl3pPr>
            <a:lvl4pPr marL="975043" indent="-243761" algn="l" defTabSz="457052" rtl="0" fontAlgn="base">
              <a:spcBef>
                <a:spcPts val="800"/>
              </a:spcBef>
              <a:spcAft>
                <a:spcPct val="0"/>
              </a:spcAft>
              <a:buSzPct val="100000"/>
              <a:buFont typeface="Arial"/>
              <a:buChar char="•"/>
              <a:defRPr sz="1866" kern="1200">
                <a:solidFill>
                  <a:srgbClr val="6B6F71"/>
                </a:solidFill>
                <a:latin typeface="Arial"/>
                <a:ea typeface="+mn-ea"/>
                <a:cs typeface="Arial"/>
              </a:defRPr>
            </a:lvl4pPr>
            <a:lvl5pPr marL="1218804" indent="-243761" algn="l" defTabSz="457052" rtl="0" fontAlgn="base">
              <a:spcBef>
                <a:spcPts val="800"/>
              </a:spcBef>
              <a:spcAft>
                <a:spcPct val="0"/>
              </a:spcAft>
              <a:buFont typeface="Arial"/>
              <a:buChar char="•"/>
              <a:defRPr sz="1866" kern="1200">
                <a:solidFill>
                  <a:srgbClr val="6B6F71"/>
                </a:solidFill>
                <a:latin typeface="Arial"/>
                <a:ea typeface="+mn-ea"/>
                <a:cs typeface="Arial"/>
              </a:defRPr>
            </a:lvl5pPr>
            <a:lvl6pPr marL="2513783" indent="-228525" algn="l" defTabSz="457052" rtl="0" eaLnBrk="1" latinLnBrk="0" hangingPunct="1">
              <a:spcBef>
                <a:spcPct val="20000"/>
              </a:spcBef>
              <a:buFont typeface="Arial"/>
              <a:buChar char="•"/>
              <a:defRPr sz="1999" kern="1200">
                <a:solidFill>
                  <a:schemeClr val="tx1"/>
                </a:solidFill>
                <a:latin typeface="+mn-lt"/>
                <a:ea typeface="+mn-ea"/>
                <a:cs typeface="+mn-cs"/>
              </a:defRPr>
            </a:lvl6pPr>
            <a:lvl7pPr marL="2970834" indent="-228525" algn="l" defTabSz="457052" rtl="0" eaLnBrk="1" latinLnBrk="0" hangingPunct="1">
              <a:spcBef>
                <a:spcPct val="20000"/>
              </a:spcBef>
              <a:buFont typeface="Arial"/>
              <a:buChar char="•"/>
              <a:defRPr sz="1999" kern="1200">
                <a:solidFill>
                  <a:schemeClr val="tx1"/>
                </a:solidFill>
                <a:latin typeface="+mn-lt"/>
                <a:ea typeface="+mn-ea"/>
                <a:cs typeface="+mn-cs"/>
              </a:defRPr>
            </a:lvl7pPr>
            <a:lvl8pPr marL="3427885" indent="-228525" algn="l" defTabSz="457052" rtl="0" eaLnBrk="1" latinLnBrk="0" hangingPunct="1">
              <a:spcBef>
                <a:spcPct val="20000"/>
              </a:spcBef>
              <a:buFont typeface="Arial"/>
              <a:buChar char="•"/>
              <a:defRPr sz="1999" kern="1200">
                <a:solidFill>
                  <a:schemeClr val="tx1"/>
                </a:solidFill>
                <a:latin typeface="+mn-lt"/>
                <a:ea typeface="+mn-ea"/>
                <a:cs typeface="+mn-cs"/>
              </a:defRPr>
            </a:lvl8pPr>
            <a:lvl9pPr marL="3884937" indent="-228525" algn="l" defTabSz="457052" rtl="0" eaLnBrk="1" latinLnBrk="0" hangingPunct="1">
              <a:spcBef>
                <a:spcPct val="20000"/>
              </a:spcBef>
              <a:buFont typeface="Arial"/>
              <a:buChar char="•"/>
              <a:defRPr sz="1999" kern="1200">
                <a:solidFill>
                  <a:schemeClr val="tx1"/>
                </a:solidFill>
                <a:latin typeface="+mn-lt"/>
                <a:ea typeface="+mn-ea"/>
                <a:cs typeface="+mn-cs"/>
              </a:defRPr>
            </a:lvl9pPr>
          </a:lstStyle>
          <a:p>
            <a:pPr marL="0" indent="0">
              <a:buNone/>
            </a:pPr>
            <a:endParaRPr lang="en-US" sz="2000" spc="-40" dirty="0">
              <a:solidFill>
                <a:srgbClr val="58595B"/>
              </a:solidFill>
              <a:latin typeface="+mj-lt"/>
              <a:cs typeface="Arial" panose="020B0604020202020204" pitchFamily="34" charset="0"/>
            </a:endParaRPr>
          </a:p>
        </p:txBody>
      </p:sp>
      <p:grpSp>
        <p:nvGrpSpPr>
          <p:cNvPr id="10" name="Group 9">
            <a:extLst>
              <a:ext uri="{FF2B5EF4-FFF2-40B4-BE49-F238E27FC236}">
                <a16:creationId xmlns:a16="http://schemas.microsoft.com/office/drawing/2014/main" id="{CE19C0C7-B179-384F-81B9-370798B292A1}"/>
              </a:ext>
            </a:extLst>
          </p:cNvPr>
          <p:cNvGrpSpPr/>
          <p:nvPr/>
        </p:nvGrpSpPr>
        <p:grpSpPr>
          <a:xfrm>
            <a:off x="6730927" y="4283921"/>
            <a:ext cx="457373" cy="457200"/>
            <a:chOff x="6096000" y="4648200"/>
            <a:chExt cx="595834" cy="595609"/>
          </a:xfrm>
        </p:grpSpPr>
        <p:sp>
          <p:nvSpPr>
            <p:cNvPr id="11" name="Freeform 1">
              <a:extLst>
                <a:ext uri="{FF2B5EF4-FFF2-40B4-BE49-F238E27FC236}">
                  <a16:creationId xmlns:a16="http://schemas.microsoft.com/office/drawing/2014/main" id="{DB0970A2-C377-E944-ACEE-1453875FCDA8}"/>
                </a:ext>
              </a:extLst>
            </p:cNvPr>
            <p:cNvSpPr>
              <a:spLocks noChangeArrowheads="1"/>
            </p:cNvSpPr>
            <p:nvPr/>
          </p:nvSpPr>
          <p:spPr bwMode="auto">
            <a:xfrm>
              <a:off x="6096000" y="4648200"/>
              <a:ext cx="595834" cy="595609"/>
            </a:xfrm>
            <a:prstGeom prst="ellipse">
              <a:avLst/>
            </a:prstGeom>
            <a:solidFill>
              <a:schemeClr val="accent1"/>
            </a:solidFill>
            <a:ln>
              <a:noFill/>
            </a:ln>
            <a:effectLst/>
            <a:extLst/>
          </p:spPr>
          <p:txBody>
            <a:bodyPr wrap="none" anchor="ctr"/>
            <a:lstStyle/>
            <a:p>
              <a:endParaRPr lang="en-US" sz="1633"/>
            </a:p>
          </p:txBody>
        </p:sp>
        <p:grpSp>
          <p:nvGrpSpPr>
            <p:cNvPr id="12" name="Group 11">
              <a:extLst>
                <a:ext uri="{FF2B5EF4-FFF2-40B4-BE49-F238E27FC236}">
                  <a16:creationId xmlns:a16="http://schemas.microsoft.com/office/drawing/2014/main" id="{C1FC6BAA-2331-5845-B702-F33BF8A48735}"/>
                </a:ext>
              </a:extLst>
            </p:cNvPr>
            <p:cNvGrpSpPr/>
            <p:nvPr/>
          </p:nvGrpSpPr>
          <p:grpSpPr>
            <a:xfrm>
              <a:off x="6241517" y="4794169"/>
              <a:ext cx="304800" cy="303671"/>
              <a:chOff x="6197178" y="4677090"/>
              <a:chExt cx="459703" cy="458000"/>
            </a:xfrm>
          </p:grpSpPr>
          <p:sp>
            <p:nvSpPr>
              <p:cNvPr id="13" name="Freeform 2">
                <a:extLst>
                  <a:ext uri="{FF2B5EF4-FFF2-40B4-BE49-F238E27FC236}">
                    <a16:creationId xmlns:a16="http://schemas.microsoft.com/office/drawing/2014/main" id="{6C2F0463-1D49-9D42-8CB1-6B02E9E94E46}"/>
                  </a:ext>
                </a:extLst>
              </p:cNvPr>
              <p:cNvSpPr>
                <a:spLocks noChangeArrowheads="1"/>
              </p:cNvSpPr>
              <p:nvPr/>
            </p:nvSpPr>
            <p:spPr bwMode="auto">
              <a:xfrm>
                <a:off x="6197178" y="4677090"/>
                <a:ext cx="111273" cy="458000"/>
              </a:xfrm>
              <a:custGeom>
                <a:avLst/>
                <a:gdLst>
                  <a:gd name="T0" fmla="*/ 143 w 2016"/>
                  <a:gd name="T1" fmla="*/ 2736 h 8295"/>
                  <a:gd name="T2" fmla="*/ 143 w 2016"/>
                  <a:gd name="T3" fmla="*/ 2736 h 8295"/>
                  <a:gd name="T4" fmla="*/ 1872 w 2016"/>
                  <a:gd name="T5" fmla="*/ 2736 h 8295"/>
                  <a:gd name="T6" fmla="*/ 1872 w 2016"/>
                  <a:gd name="T7" fmla="*/ 8294 h 8295"/>
                  <a:gd name="T8" fmla="*/ 143 w 2016"/>
                  <a:gd name="T9" fmla="*/ 8294 h 8295"/>
                  <a:gd name="T10" fmla="*/ 143 w 2016"/>
                  <a:gd name="T11" fmla="*/ 2736 h 8295"/>
                  <a:gd name="T12" fmla="*/ 1007 w 2016"/>
                  <a:gd name="T13" fmla="*/ 0 h 8295"/>
                  <a:gd name="T14" fmla="*/ 1007 w 2016"/>
                  <a:gd name="T15" fmla="*/ 0 h 8295"/>
                  <a:gd name="T16" fmla="*/ 2015 w 2016"/>
                  <a:gd name="T17" fmla="*/ 979 h 8295"/>
                  <a:gd name="T18" fmla="*/ 1007 w 2016"/>
                  <a:gd name="T19" fmla="*/ 1987 h 8295"/>
                  <a:gd name="T20" fmla="*/ 0 w 2016"/>
                  <a:gd name="T21" fmla="*/ 979 h 8295"/>
                  <a:gd name="T22" fmla="*/ 1007 w 2016"/>
                  <a:gd name="T23" fmla="*/ 0 h 8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16" h="8295">
                    <a:moveTo>
                      <a:pt x="143" y="2736"/>
                    </a:moveTo>
                    <a:lnTo>
                      <a:pt x="143" y="2736"/>
                    </a:lnTo>
                    <a:cubicBezTo>
                      <a:pt x="1872" y="2736"/>
                      <a:pt x="1872" y="2736"/>
                      <a:pt x="1872" y="2736"/>
                    </a:cubicBezTo>
                    <a:cubicBezTo>
                      <a:pt x="1872" y="8294"/>
                      <a:pt x="1872" y="8294"/>
                      <a:pt x="1872" y="8294"/>
                    </a:cubicBezTo>
                    <a:cubicBezTo>
                      <a:pt x="143" y="8294"/>
                      <a:pt x="143" y="8294"/>
                      <a:pt x="143" y="8294"/>
                    </a:cubicBezTo>
                    <a:lnTo>
                      <a:pt x="143" y="2736"/>
                    </a:lnTo>
                    <a:close/>
                    <a:moveTo>
                      <a:pt x="1007" y="0"/>
                    </a:moveTo>
                    <a:lnTo>
                      <a:pt x="1007" y="0"/>
                    </a:lnTo>
                    <a:cubicBezTo>
                      <a:pt x="1555" y="0"/>
                      <a:pt x="2015" y="431"/>
                      <a:pt x="2015" y="979"/>
                    </a:cubicBezTo>
                    <a:cubicBezTo>
                      <a:pt x="2015" y="1555"/>
                      <a:pt x="1555" y="1987"/>
                      <a:pt x="1007" y="1987"/>
                    </a:cubicBezTo>
                    <a:cubicBezTo>
                      <a:pt x="460" y="1987"/>
                      <a:pt x="0" y="1555"/>
                      <a:pt x="0" y="979"/>
                    </a:cubicBezTo>
                    <a:cubicBezTo>
                      <a:pt x="0" y="431"/>
                      <a:pt x="460" y="0"/>
                      <a:pt x="1007" y="0"/>
                    </a:cubicBezTo>
                    <a:close/>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sz="1633"/>
              </a:p>
            </p:txBody>
          </p:sp>
          <p:sp>
            <p:nvSpPr>
              <p:cNvPr id="14" name="Freeform 3">
                <a:extLst>
                  <a:ext uri="{FF2B5EF4-FFF2-40B4-BE49-F238E27FC236}">
                    <a16:creationId xmlns:a16="http://schemas.microsoft.com/office/drawing/2014/main" id="{38D2383D-23CD-ED46-8D0E-E5837B918301}"/>
                  </a:ext>
                </a:extLst>
              </p:cNvPr>
              <p:cNvSpPr>
                <a:spLocks noChangeArrowheads="1"/>
              </p:cNvSpPr>
              <p:nvPr/>
            </p:nvSpPr>
            <p:spPr bwMode="auto">
              <a:xfrm>
                <a:off x="6359340" y="4821722"/>
                <a:ext cx="297541" cy="313368"/>
              </a:xfrm>
              <a:custGeom>
                <a:avLst/>
                <a:gdLst>
                  <a:gd name="T0" fmla="*/ 0 w 5388"/>
                  <a:gd name="T1" fmla="*/ 116 h 5675"/>
                  <a:gd name="T2" fmla="*/ 0 w 5388"/>
                  <a:gd name="T3" fmla="*/ 116 h 5675"/>
                  <a:gd name="T4" fmla="*/ 1671 w 5388"/>
                  <a:gd name="T5" fmla="*/ 116 h 5675"/>
                  <a:gd name="T6" fmla="*/ 1671 w 5388"/>
                  <a:gd name="T7" fmla="*/ 894 h 5675"/>
                  <a:gd name="T8" fmla="*/ 1671 w 5388"/>
                  <a:gd name="T9" fmla="*/ 894 h 5675"/>
                  <a:gd name="T10" fmla="*/ 3313 w 5388"/>
                  <a:gd name="T11" fmla="*/ 0 h 5675"/>
                  <a:gd name="T12" fmla="*/ 5387 w 5388"/>
                  <a:gd name="T13" fmla="*/ 2621 h 5675"/>
                  <a:gd name="T14" fmla="*/ 5387 w 5388"/>
                  <a:gd name="T15" fmla="*/ 5674 h 5675"/>
                  <a:gd name="T16" fmla="*/ 3659 w 5388"/>
                  <a:gd name="T17" fmla="*/ 5674 h 5675"/>
                  <a:gd name="T18" fmla="*/ 3659 w 5388"/>
                  <a:gd name="T19" fmla="*/ 2966 h 5675"/>
                  <a:gd name="T20" fmla="*/ 2766 w 5388"/>
                  <a:gd name="T21" fmla="*/ 1498 h 5675"/>
                  <a:gd name="T22" fmla="*/ 1729 w 5388"/>
                  <a:gd name="T23" fmla="*/ 2909 h 5675"/>
                  <a:gd name="T24" fmla="*/ 1729 w 5388"/>
                  <a:gd name="T25" fmla="*/ 5674 h 5675"/>
                  <a:gd name="T26" fmla="*/ 0 w 5388"/>
                  <a:gd name="T27" fmla="*/ 5674 h 5675"/>
                  <a:gd name="T28" fmla="*/ 0 w 5388"/>
                  <a:gd name="T29" fmla="*/ 116 h 5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88" h="5675">
                    <a:moveTo>
                      <a:pt x="0" y="116"/>
                    </a:moveTo>
                    <a:lnTo>
                      <a:pt x="0" y="116"/>
                    </a:lnTo>
                    <a:cubicBezTo>
                      <a:pt x="1671" y="116"/>
                      <a:pt x="1671" y="116"/>
                      <a:pt x="1671" y="116"/>
                    </a:cubicBezTo>
                    <a:cubicBezTo>
                      <a:pt x="1671" y="894"/>
                      <a:pt x="1671" y="894"/>
                      <a:pt x="1671" y="894"/>
                    </a:cubicBezTo>
                    <a:lnTo>
                      <a:pt x="1671" y="894"/>
                    </a:lnTo>
                    <a:cubicBezTo>
                      <a:pt x="1902" y="461"/>
                      <a:pt x="2478" y="0"/>
                      <a:pt x="3313" y="0"/>
                    </a:cubicBezTo>
                    <a:cubicBezTo>
                      <a:pt x="5041" y="0"/>
                      <a:pt x="5387" y="1124"/>
                      <a:pt x="5387" y="2621"/>
                    </a:cubicBezTo>
                    <a:cubicBezTo>
                      <a:pt x="5387" y="5674"/>
                      <a:pt x="5387" y="5674"/>
                      <a:pt x="5387" y="5674"/>
                    </a:cubicBezTo>
                    <a:cubicBezTo>
                      <a:pt x="3659" y="5674"/>
                      <a:pt x="3659" y="5674"/>
                      <a:pt x="3659" y="5674"/>
                    </a:cubicBezTo>
                    <a:cubicBezTo>
                      <a:pt x="3659" y="2966"/>
                      <a:pt x="3659" y="2966"/>
                      <a:pt x="3659" y="2966"/>
                    </a:cubicBezTo>
                    <a:cubicBezTo>
                      <a:pt x="3659" y="2333"/>
                      <a:pt x="3630" y="1498"/>
                      <a:pt x="2766" y="1498"/>
                    </a:cubicBezTo>
                    <a:cubicBezTo>
                      <a:pt x="1872" y="1498"/>
                      <a:pt x="1729" y="2189"/>
                      <a:pt x="1729" y="2909"/>
                    </a:cubicBezTo>
                    <a:cubicBezTo>
                      <a:pt x="1729" y="5674"/>
                      <a:pt x="1729" y="5674"/>
                      <a:pt x="1729" y="5674"/>
                    </a:cubicBezTo>
                    <a:cubicBezTo>
                      <a:pt x="0" y="5674"/>
                      <a:pt x="0" y="5674"/>
                      <a:pt x="0" y="5674"/>
                    </a:cubicBezTo>
                    <a:lnTo>
                      <a:pt x="0" y="116"/>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sz="1633" dirty="0"/>
              </a:p>
            </p:txBody>
          </p:sp>
        </p:grpSp>
      </p:grpSp>
      <p:sp>
        <p:nvSpPr>
          <p:cNvPr id="15" name="Text Placeholder 1">
            <a:extLst>
              <a:ext uri="{FF2B5EF4-FFF2-40B4-BE49-F238E27FC236}">
                <a16:creationId xmlns:a16="http://schemas.microsoft.com/office/drawing/2014/main" id="{5C3B3DC4-9DBE-8645-B508-560F510EBDEA}"/>
              </a:ext>
            </a:extLst>
          </p:cNvPr>
          <p:cNvSpPr txBox="1">
            <a:spLocks/>
          </p:cNvSpPr>
          <p:nvPr/>
        </p:nvSpPr>
        <p:spPr>
          <a:xfrm>
            <a:off x="7316928" y="4278832"/>
            <a:ext cx="4167150" cy="393504"/>
          </a:xfrm>
          <a:prstGeom prst="rect">
            <a:avLst/>
          </a:prstGeom>
        </p:spPr>
        <p:txBody>
          <a:bodyPr/>
          <a:lstStyle>
            <a:lvl1pPr marL="243761" indent="-243761" algn="l" defTabSz="457052" rtl="0" fontAlgn="base">
              <a:spcBef>
                <a:spcPts val="1600"/>
              </a:spcBef>
              <a:spcAft>
                <a:spcPct val="0"/>
              </a:spcAft>
              <a:buSzPct val="90000"/>
              <a:buFontTx/>
              <a:buBlip>
                <a:blip r:embed="rId2"/>
              </a:buBlip>
              <a:defRPr sz="1999" kern="1200">
                <a:solidFill>
                  <a:srgbClr val="6B6F71"/>
                </a:solidFill>
                <a:latin typeface="Arial"/>
                <a:ea typeface="+mn-ea"/>
                <a:cs typeface="Arial"/>
              </a:defRPr>
            </a:lvl1pPr>
            <a:lvl2pPr marL="487522" indent="-243761" algn="l" defTabSz="457052" rtl="0" fontAlgn="base">
              <a:spcBef>
                <a:spcPts val="300"/>
              </a:spcBef>
              <a:spcAft>
                <a:spcPct val="0"/>
              </a:spcAft>
              <a:buClr>
                <a:schemeClr val="tx2">
                  <a:lumMod val="50000"/>
                </a:schemeClr>
              </a:buClr>
              <a:buFont typeface="Arial" panose="020B0604020202020204" pitchFamily="34" charset="0"/>
              <a:buChar char="−"/>
              <a:defRPr sz="1600" kern="1200">
                <a:solidFill>
                  <a:srgbClr val="6B6F71"/>
                </a:solidFill>
                <a:latin typeface="Arial"/>
                <a:ea typeface="+mn-ea"/>
                <a:cs typeface="Arial"/>
              </a:defRPr>
            </a:lvl2pPr>
            <a:lvl3pPr marL="731283" indent="-243761" algn="l" defTabSz="457052" rtl="0" fontAlgn="base">
              <a:spcBef>
                <a:spcPts val="800"/>
              </a:spcBef>
              <a:spcAft>
                <a:spcPct val="0"/>
              </a:spcAft>
              <a:buFont typeface="Arial"/>
              <a:buChar char="•"/>
              <a:defRPr sz="2132" kern="1200">
                <a:solidFill>
                  <a:srgbClr val="6B6F71"/>
                </a:solidFill>
                <a:latin typeface="Arial"/>
                <a:ea typeface="+mn-ea"/>
                <a:cs typeface="Arial"/>
              </a:defRPr>
            </a:lvl3pPr>
            <a:lvl4pPr marL="975043" indent="-243761" algn="l" defTabSz="457052" rtl="0" fontAlgn="base">
              <a:spcBef>
                <a:spcPts val="800"/>
              </a:spcBef>
              <a:spcAft>
                <a:spcPct val="0"/>
              </a:spcAft>
              <a:buSzPct val="100000"/>
              <a:buFont typeface="Arial"/>
              <a:buChar char="•"/>
              <a:defRPr sz="1866" kern="1200">
                <a:solidFill>
                  <a:srgbClr val="6B6F71"/>
                </a:solidFill>
                <a:latin typeface="Arial"/>
                <a:ea typeface="+mn-ea"/>
                <a:cs typeface="Arial"/>
              </a:defRPr>
            </a:lvl4pPr>
            <a:lvl5pPr marL="1218804" indent="-243761" algn="l" defTabSz="457052" rtl="0" fontAlgn="base">
              <a:spcBef>
                <a:spcPts val="800"/>
              </a:spcBef>
              <a:spcAft>
                <a:spcPct val="0"/>
              </a:spcAft>
              <a:buFont typeface="Arial"/>
              <a:buChar char="•"/>
              <a:defRPr sz="1866" kern="1200">
                <a:solidFill>
                  <a:srgbClr val="6B6F71"/>
                </a:solidFill>
                <a:latin typeface="Arial"/>
                <a:ea typeface="+mn-ea"/>
                <a:cs typeface="Arial"/>
              </a:defRPr>
            </a:lvl5pPr>
            <a:lvl6pPr marL="2513783" indent="-228525" algn="l" defTabSz="457052" rtl="0" eaLnBrk="1" latinLnBrk="0" hangingPunct="1">
              <a:spcBef>
                <a:spcPct val="20000"/>
              </a:spcBef>
              <a:buFont typeface="Arial"/>
              <a:buChar char="•"/>
              <a:defRPr sz="1999" kern="1200">
                <a:solidFill>
                  <a:schemeClr val="tx1"/>
                </a:solidFill>
                <a:latin typeface="+mn-lt"/>
                <a:ea typeface="+mn-ea"/>
                <a:cs typeface="+mn-cs"/>
              </a:defRPr>
            </a:lvl6pPr>
            <a:lvl7pPr marL="2970834" indent="-228525" algn="l" defTabSz="457052" rtl="0" eaLnBrk="1" latinLnBrk="0" hangingPunct="1">
              <a:spcBef>
                <a:spcPct val="20000"/>
              </a:spcBef>
              <a:buFont typeface="Arial"/>
              <a:buChar char="•"/>
              <a:defRPr sz="1999" kern="1200">
                <a:solidFill>
                  <a:schemeClr val="tx1"/>
                </a:solidFill>
                <a:latin typeface="+mn-lt"/>
                <a:ea typeface="+mn-ea"/>
                <a:cs typeface="+mn-cs"/>
              </a:defRPr>
            </a:lvl7pPr>
            <a:lvl8pPr marL="3427885" indent="-228525" algn="l" defTabSz="457052" rtl="0" eaLnBrk="1" latinLnBrk="0" hangingPunct="1">
              <a:spcBef>
                <a:spcPct val="20000"/>
              </a:spcBef>
              <a:buFont typeface="Arial"/>
              <a:buChar char="•"/>
              <a:defRPr sz="1999" kern="1200">
                <a:solidFill>
                  <a:schemeClr val="tx1"/>
                </a:solidFill>
                <a:latin typeface="+mn-lt"/>
                <a:ea typeface="+mn-ea"/>
                <a:cs typeface="+mn-cs"/>
              </a:defRPr>
            </a:lvl8pPr>
            <a:lvl9pPr marL="3884937" indent="-228525" algn="l" defTabSz="457052" rtl="0" eaLnBrk="1" latinLnBrk="0" hangingPunct="1">
              <a:spcBef>
                <a:spcPct val="20000"/>
              </a:spcBef>
              <a:buFont typeface="Arial"/>
              <a:buChar char="•"/>
              <a:defRPr sz="1999" kern="1200">
                <a:solidFill>
                  <a:schemeClr val="tx1"/>
                </a:solidFill>
                <a:latin typeface="+mn-lt"/>
                <a:ea typeface="+mn-ea"/>
                <a:cs typeface="+mn-cs"/>
              </a:defRPr>
            </a:lvl9pPr>
          </a:lstStyle>
          <a:p>
            <a:pPr marL="0" indent="0">
              <a:buNone/>
            </a:pPr>
            <a:r>
              <a:rPr lang="en-US" sz="2000" u="sng" dirty="0"/>
              <a:t>linkedin.com/company/association-for-healthcare-philanthropy</a:t>
            </a:r>
            <a:endParaRPr lang="en-US" sz="2000" spc="-40" dirty="0">
              <a:solidFill>
                <a:srgbClr val="58595B"/>
              </a:solidFill>
              <a:latin typeface="+mj-lt"/>
              <a:cs typeface="Arial" panose="020B0604020202020204" pitchFamily="34" charset="0"/>
            </a:endParaRPr>
          </a:p>
        </p:txBody>
      </p:sp>
      <p:grpSp>
        <p:nvGrpSpPr>
          <p:cNvPr id="16" name="Group 15">
            <a:extLst>
              <a:ext uri="{FF2B5EF4-FFF2-40B4-BE49-F238E27FC236}">
                <a16:creationId xmlns:a16="http://schemas.microsoft.com/office/drawing/2014/main" id="{AC0C40DA-C478-6A4D-A3E2-BE7AEEC43916}"/>
              </a:ext>
            </a:extLst>
          </p:cNvPr>
          <p:cNvGrpSpPr/>
          <p:nvPr/>
        </p:nvGrpSpPr>
        <p:grpSpPr>
          <a:xfrm>
            <a:off x="6721979" y="3437225"/>
            <a:ext cx="443921" cy="443753"/>
            <a:chOff x="6109767" y="3657600"/>
            <a:chExt cx="595834" cy="595609"/>
          </a:xfrm>
        </p:grpSpPr>
        <p:sp>
          <p:nvSpPr>
            <p:cNvPr id="17" name="Freeform 1">
              <a:extLst>
                <a:ext uri="{FF2B5EF4-FFF2-40B4-BE49-F238E27FC236}">
                  <a16:creationId xmlns:a16="http://schemas.microsoft.com/office/drawing/2014/main" id="{21F81A4D-1839-CA4D-9A76-004597BCEB46}"/>
                </a:ext>
              </a:extLst>
            </p:cNvPr>
            <p:cNvSpPr>
              <a:spLocks noChangeArrowheads="1"/>
            </p:cNvSpPr>
            <p:nvPr/>
          </p:nvSpPr>
          <p:spPr bwMode="auto">
            <a:xfrm>
              <a:off x="6109767" y="3657600"/>
              <a:ext cx="595834" cy="595609"/>
            </a:xfrm>
            <a:prstGeom prst="ellipse">
              <a:avLst/>
            </a:prstGeom>
            <a:solidFill>
              <a:schemeClr val="accent1"/>
            </a:solidFill>
            <a:ln>
              <a:noFill/>
            </a:ln>
            <a:effectLst/>
            <a:extLst/>
          </p:spPr>
          <p:txBody>
            <a:bodyPr wrap="none" anchor="ctr"/>
            <a:lstStyle/>
            <a:p>
              <a:endParaRPr lang="en-US" sz="1633" dirty="0"/>
            </a:p>
          </p:txBody>
        </p:sp>
        <p:sp>
          <p:nvSpPr>
            <p:cNvPr id="18" name="Freeform 15">
              <a:extLst>
                <a:ext uri="{FF2B5EF4-FFF2-40B4-BE49-F238E27FC236}">
                  <a16:creationId xmlns:a16="http://schemas.microsoft.com/office/drawing/2014/main" id="{3C246A35-398E-F841-8AFE-28527A4A3410}"/>
                </a:ext>
              </a:extLst>
            </p:cNvPr>
            <p:cNvSpPr>
              <a:spLocks noChangeAspect="1" noChangeArrowheads="1"/>
            </p:cNvSpPr>
            <p:nvPr/>
          </p:nvSpPr>
          <p:spPr bwMode="auto">
            <a:xfrm>
              <a:off x="6316244" y="3779023"/>
              <a:ext cx="182880" cy="352763"/>
            </a:xfrm>
            <a:custGeom>
              <a:avLst/>
              <a:gdLst>
                <a:gd name="T0" fmla="*/ 574 w 875"/>
                <a:gd name="T1" fmla="*/ 1679 h 1680"/>
                <a:gd name="T2" fmla="*/ 574 w 875"/>
                <a:gd name="T3" fmla="*/ 1679 h 1680"/>
                <a:gd name="T4" fmla="*/ 574 w 875"/>
                <a:gd name="T5" fmla="*/ 915 h 1680"/>
                <a:gd name="T6" fmla="*/ 833 w 875"/>
                <a:gd name="T7" fmla="*/ 915 h 1680"/>
                <a:gd name="T8" fmla="*/ 874 w 875"/>
                <a:gd name="T9" fmla="*/ 614 h 1680"/>
                <a:gd name="T10" fmla="*/ 574 w 875"/>
                <a:gd name="T11" fmla="*/ 614 h 1680"/>
                <a:gd name="T12" fmla="*/ 574 w 875"/>
                <a:gd name="T13" fmla="*/ 423 h 1680"/>
                <a:gd name="T14" fmla="*/ 724 w 875"/>
                <a:gd name="T15" fmla="*/ 287 h 1680"/>
                <a:gd name="T16" fmla="*/ 874 w 875"/>
                <a:gd name="T17" fmla="*/ 287 h 1680"/>
                <a:gd name="T18" fmla="*/ 874 w 875"/>
                <a:gd name="T19" fmla="*/ 14 h 1680"/>
                <a:gd name="T20" fmla="*/ 655 w 875"/>
                <a:gd name="T21" fmla="*/ 0 h 1680"/>
                <a:gd name="T22" fmla="*/ 260 w 875"/>
                <a:gd name="T23" fmla="*/ 396 h 1680"/>
                <a:gd name="T24" fmla="*/ 260 w 875"/>
                <a:gd name="T25" fmla="*/ 614 h 1680"/>
                <a:gd name="T26" fmla="*/ 0 w 875"/>
                <a:gd name="T27" fmla="*/ 614 h 1680"/>
                <a:gd name="T28" fmla="*/ 0 w 875"/>
                <a:gd name="T29" fmla="*/ 915 h 1680"/>
                <a:gd name="T30" fmla="*/ 260 w 875"/>
                <a:gd name="T31" fmla="*/ 915 h 1680"/>
                <a:gd name="T32" fmla="*/ 260 w 875"/>
                <a:gd name="T33" fmla="*/ 1679 h 1680"/>
                <a:gd name="T34" fmla="*/ 574 w 875"/>
                <a:gd name="T35" fmla="*/ 1679 h 1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75" h="1680">
                  <a:moveTo>
                    <a:pt x="574" y="1679"/>
                  </a:moveTo>
                  <a:lnTo>
                    <a:pt x="574" y="1679"/>
                  </a:lnTo>
                  <a:cubicBezTo>
                    <a:pt x="574" y="915"/>
                    <a:pt x="574" y="915"/>
                    <a:pt x="574" y="915"/>
                  </a:cubicBezTo>
                  <a:cubicBezTo>
                    <a:pt x="833" y="915"/>
                    <a:pt x="833" y="915"/>
                    <a:pt x="833" y="915"/>
                  </a:cubicBezTo>
                  <a:cubicBezTo>
                    <a:pt x="874" y="614"/>
                    <a:pt x="874" y="614"/>
                    <a:pt x="874" y="614"/>
                  </a:cubicBezTo>
                  <a:cubicBezTo>
                    <a:pt x="574" y="614"/>
                    <a:pt x="574" y="614"/>
                    <a:pt x="574" y="614"/>
                  </a:cubicBezTo>
                  <a:cubicBezTo>
                    <a:pt x="574" y="423"/>
                    <a:pt x="574" y="423"/>
                    <a:pt x="574" y="423"/>
                  </a:cubicBezTo>
                  <a:cubicBezTo>
                    <a:pt x="574" y="341"/>
                    <a:pt x="601" y="287"/>
                    <a:pt x="724" y="287"/>
                  </a:cubicBezTo>
                  <a:cubicBezTo>
                    <a:pt x="874" y="287"/>
                    <a:pt x="874" y="287"/>
                    <a:pt x="874" y="287"/>
                  </a:cubicBezTo>
                  <a:cubicBezTo>
                    <a:pt x="874" y="14"/>
                    <a:pt x="874" y="14"/>
                    <a:pt x="874" y="14"/>
                  </a:cubicBezTo>
                  <a:cubicBezTo>
                    <a:pt x="847" y="14"/>
                    <a:pt x="765" y="0"/>
                    <a:pt x="655" y="0"/>
                  </a:cubicBezTo>
                  <a:cubicBezTo>
                    <a:pt x="423" y="0"/>
                    <a:pt x="260" y="137"/>
                    <a:pt x="260" y="396"/>
                  </a:cubicBezTo>
                  <a:cubicBezTo>
                    <a:pt x="260" y="614"/>
                    <a:pt x="260" y="614"/>
                    <a:pt x="260" y="614"/>
                  </a:cubicBezTo>
                  <a:cubicBezTo>
                    <a:pt x="0" y="614"/>
                    <a:pt x="0" y="614"/>
                    <a:pt x="0" y="614"/>
                  </a:cubicBezTo>
                  <a:cubicBezTo>
                    <a:pt x="0" y="915"/>
                    <a:pt x="0" y="915"/>
                    <a:pt x="0" y="915"/>
                  </a:cubicBezTo>
                  <a:cubicBezTo>
                    <a:pt x="260" y="915"/>
                    <a:pt x="260" y="915"/>
                    <a:pt x="260" y="915"/>
                  </a:cubicBezTo>
                  <a:cubicBezTo>
                    <a:pt x="260" y="1679"/>
                    <a:pt x="260" y="1679"/>
                    <a:pt x="260" y="1679"/>
                  </a:cubicBezTo>
                  <a:lnTo>
                    <a:pt x="574" y="1679"/>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sz="1633"/>
            </a:p>
          </p:txBody>
        </p:sp>
      </p:grpSp>
      <p:grpSp>
        <p:nvGrpSpPr>
          <p:cNvPr id="25" name="Group 24">
            <a:extLst>
              <a:ext uri="{FF2B5EF4-FFF2-40B4-BE49-F238E27FC236}">
                <a16:creationId xmlns:a16="http://schemas.microsoft.com/office/drawing/2014/main" id="{44E74D6B-6833-B141-A86F-2C85F5089C30}"/>
              </a:ext>
            </a:extLst>
          </p:cNvPr>
          <p:cNvGrpSpPr/>
          <p:nvPr/>
        </p:nvGrpSpPr>
        <p:grpSpPr>
          <a:xfrm>
            <a:off x="6730927" y="2531259"/>
            <a:ext cx="443434" cy="443267"/>
            <a:chOff x="6109767" y="1586753"/>
            <a:chExt cx="595834" cy="595609"/>
          </a:xfrm>
        </p:grpSpPr>
        <p:sp>
          <p:nvSpPr>
            <p:cNvPr id="26" name="Freeform 1">
              <a:extLst>
                <a:ext uri="{FF2B5EF4-FFF2-40B4-BE49-F238E27FC236}">
                  <a16:creationId xmlns:a16="http://schemas.microsoft.com/office/drawing/2014/main" id="{94248DB8-189F-FF46-9A52-AEADEBC608AD}"/>
                </a:ext>
              </a:extLst>
            </p:cNvPr>
            <p:cNvSpPr>
              <a:spLocks noChangeArrowheads="1"/>
            </p:cNvSpPr>
            <p:nvPr/>
          </p:nvSpPr>
          <p:spPr bwMode="auto">
            <a:xfrm>
              <a:off x="6109767" y="1586753"/>
              <a:ext cx="595834" cy="595609"/>
            </a:xfrm>
            <a:prstGeom prst="ellipse">
              <a:avLst/>
            </a:prstGeom>
            <a:solidFill>
              <a:schemeClr val="accent1"/>
            </a:solidFill>
            <a:ln>
              <a:noFill/>
            </a:ln>
            <a:effectLst/>
            <a:extLst/>
          </p:spPr>
          <p:txBody>
            <a:bodyPr wrap="none" anchor="ctr"/>
            <a:lstStyle/>
            <a:p>
              <a:endParaRPr lang="en-US" sz="1633"/>
            </a:p>
          </p:txBody>
        </p:sp>
        <p:sp>
          <p:nvSpPr>
            <p:cNvPr id="27" name="Freeform 1">
              <a:extLst>
                <a:ext uri="{FF2B5EF4-FFF2-40B4-BE49-F238E27FC236}">
                  <a16:creationId xmlns:a16="http://schemas.microsoft.com/office/drawing/2014/main" id="{7DC408FD-9F61-DB4D-9566-AC81FAAAA335}"/>
                </a:ext>
              </a:extLst>
            </p:cNvPr>
            <p:cNvSpPr>
              <a:spLocks noChangeArrowheads="1"/>
            </p:cNvSpPr>
            <p:nvPr/>
          </p:nvSpPr>
          <p:spPr bwMode="auto">
            <a:xfrm>
              <a:off x="6204271" y="1720248"/>
              <a:ext cx="406827" cy="328618"/>
            </a:xfrm>
            <a:custGeom>
              <a:avLst/>
              <a:gdLst>
                <a:gd name="T0" fmla="*/ 2498 w 2499"/>
                <a:gd name="T1" fmla="*/ 232 h 2021"/>
                <a:gd name="T2" fmla="*/ 2498 w 2499"/>
                <a:gd name="T3" fmla="*/ 232 h 2021"/>
                <a:gd name="T4" fmla="*/ 2211 w 2499"/>
                <a:gd name="T5" fmla="*/ 314 h 2021"/>
                <a:gd name="T6" fmla="*/ 2430 w 2499"/>
                <a:gd name="T7" fmla="*/ 27 h 2021"/>
                <a:gd name="T8" fmla="*/ 2102 w 2499"/>
                <a:gd name="T9" fmla="*/ 150 h 2021"/>
                <a:gd name="T10" fmla="*/ 1734 w 2499"/>
                <a:gd name="T11" fmla="*/ 0 h 2021"/>
                <a:gd name="T12" fmla="*/ 1215 w 2499"/>
                <a:gd name="T13" fmla="*/ 505 h 2021"/>
                <a:gd name="T14" fmla="*/ 1228 w 2499"/>
                <a:gd name="T15" fmla="*/ 628 h 2021"/>
                <a:gd name="T16" fmla="*/ 177 w 2499"/>
                <a:gd name="T17" fmla="*/ 82 h 2021"/>
                <a:gd name="T18" fmla="*/ 109 w 2499"/>
                <a:gd name="T19" fmla="*/ 341 h 2021"/>
                <a:gd name="T20" fmla="*/ 341 w 2499"/>
                <a:gd name="T21" fmla="*/ 778 h 2021"/>
                <a:gd name="T22" fmla="*/ 109 w 2499"/>
                <a:gd name="T23" fmla="*/ 710 h 2021"/>
                <a:gd name="T24" fmla="*/ 109 w 2499"/>
                <a:gd name="T25" fmla="*/ 710 h 2021"/>
                <a:gd name="T26" fmla="*/ 519 w 2499"/>
                <a:gd name="T27" fmla="*/ 1215 h 2021"/>
                <a:gd name="T28" fmla="*/ 382 w 2499"/>
                <a:gd name="T29" fmla="*/ 1228 h 2021"/>
                <a:gd name="T30" fmla="*/ 287 w 2499"/>
                <a:gd name="T31" fmla="*/ 1228 h 2021"/>
                <a:gd name="T32" fmla="*/ 764 w 2499"/>
                <a:gd name="T33" fmla="*/ 1584 h 2021"/>
                <a:gd name="T34" fmla="*/ 123 w 2499"/>
                <a:gd name="T35" fmla="*/ 1802 h 2021"/>
                <a:gd name="T36" fmla="*/ 0 w 2499"/>
                <a:gd name="T37" fmla="*/ 1788 h 2021"/>
                <a:gd name="T38" fmla="*/ 792 w 2499"/>
                <a:gd name="T39" fmla="*/ 2020 h 2021"/>
                <a:gd name="T40" fmla="*/ 2252 w 2499"/>
                <a:gd name="T41" fmla="*/ 560 h 2021"/>
                <a:gd name="T42" fmla="*/ 2239 w 2499"/>
                <a:gd name="T43" fmla="*/ 505 h 2021"/>
                <a:gd name="T44" fmla="*/ 2498 w 2499"/>
                <a:gd name="T45" fmla="*/ 232 h 20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99" h="2021">
                  <a:moveTo>
                    <a:pt x="2498" y="232"/>
                  </a:moveTo>
                  <a:lnTo>
                    <a:pt x="2498" y="232"/>
                  </a:lnTo>
                  <a:cubicBezTo>
                    <a:pt x="2403" y="273"/>
                    <a:pt x="2307" y="300"/>
                    <a:pt x="2211" y="314"/>
                  </a:cubicBezTo>
                  <a:cubicBezTo>
                    <a:pt x="2307" y="246"/>
                    <a:pt x="2389" y="150"/>
                    <a:pt x="2430" y="27"/>
                  </a:cubicBezTo>
                  <a:cubicBezTo>
                    <a:pt x="2335" y="96"/>
                    <a:pt x="2225" y="136"/>
                    <a:pt x="2102" y="150"/>
                  </a:cubicBezTo>
                  <a:cubicBezTo>
                    <a:pt x="2007" y="55"/>
                    <a:pt x="1884" y="0"/>
                    <a:pt x="1734" y="0"/>
                  </a:cubicBezTo>
                  <a:cubicBezTo>
                    <a:pt x="1447" y="0"/>
                    <a:pt x="1215" y="218"/>
                    <a:pt x="1215" y="505"/>
                  </a:cubicBezTo>
                  <a:cubicBezTo>
                    <a:pt x="1215" y="546"/>
                    <a:pt x="1228" y="587"/>
                    <a:pt x="1228" y="628"/>
                  </a:cubicBezTo>
                  <a:cubicBezTo>
                    <a:pt x="806" y="601"/>
                    <a:pt x="437" y="396"/>
                    <a:pt x="177" y="82"/>
                  </a:cubicBezTo>
                  <a:cubicBezTo>
                    <a:pt x="136" y="164"/>
                    <a:pt x="109" y="246"/>
                    <a:pt x="109" y="341"/>
                  </a:cubicBezTo>
                  <a:cubicBezTo>
                    <a:pt x="109" y="519"/>
                    <a:pt x="205" y="682"/>
                    <a:pt x="341" y="778"/>
                  </a:cubicBezTo>
                  <a:cubicBezTo>
                    <a:pt x="259" y="764"/>
                    <a:pt x="177" y="751"/>
                    <a:pt x="109" y="710"/>
                  </a:cubicBezTo>
                  <a:lnTo>
                    <a:pt x="109" y="710"/>
                  </a:lnTo>
                  <a:cubicBezTo>
                    <a:pt x="109" y="955"/>
                    <a:pt x="287" y="1174"/>
                    <a:pt x="519" y="1215"/>
                  </a:cubicBezTo>
                  <a:cubicBezTo>
                    <a:pt x="478" y="1228"/>
                    <a:pt x="423" y="1228"/>
                    <a:pt x="382" y="1228"/>
                  </a:cubicBezTo>
                  <a:cubicBezTo>
                    <a:pt x="341" y="1228"/>
                    <a:pt x="314" y="1228"/>
                    <a:pt x="287" y="1228"/>
                  </a:cubicBezTo>
                  <a:cubicBezTo>
                    <a:pt x="355" y="1433"/>
                    <a:pt x="533" y="1570"/>
                    <a:pt x="764" y="1584"/>
                  </a:cubicBezTo>
                  <a:cubicBezTo>
                    <a:pt x="587" y="1720"/>
                    <a:pt x="369" y="1802"/>
                    <a:pt x="123" y="1802"/>
                  </a:cubicBezTo>
                  <a:cubicBezTo>
                    <a:pt x="82" y="1802"/>
                    <a:pt x="41" y="1802"/>
                    <a:pt x="0" y="1788"/>
                  </a:cubicBezTo>
                  <a:cubicBezTo>
                    <a:pt x="232" y="1938"/>
                    <a:pt x="505" y="2020"/>
                    <a:pt x="792" y="2020"/>
                  </a:cubicBezTo>
                  <a:cubicBezTo>
                    <a:pt x="1734" y="2020"/>
                    <a:pt x="2252" y="1242"/>
                    <a:pt x="2252" y="560"/>
                  </a:cubicBezTo>
                  <a:cubicBezTo>
                    <a:pt x="2252" y="546"/>
                    <a:pt x="2239" y="519"/>
                    <a:pt x="2239" y="505"/>
                  </a:cubicBezTo>
                  <a:cubicBezTo>
                    <a:pt x="2348" y="423"/>
                    <a:pt x="2430" y="341"/>
                    <a:pt x="2498" y="232"/>
                  </a:cubicBezTo>
                </a:path>
              </a:pathLst>
            </a:custGeom>
            <a:solidFill>
              <a:schemeClr val="bg1"/>
            </a:solidFill>
            <a:ln>
              <a:noFill/>
            </a:ln>
            <a:effectLst/>
            <a:extLst/>
          </p:spPr>
          <p:txBody>
            <a:bodyPr wrap="none" anchor="ctr"/>
            <a:lstStyle/>
            <a:p>
              <a:endParaRPr lang="en-US" sz="1633"/>
            </a:p>
          </p:txBody>
        </p:sp>
      </p:grpSp>
      <p:sp>
        <p:nvSpPr>
          <p:cNvPr id="29" name="Text Placeholder 1">
            <a:extLst>
              <a:ext uri="{FF2B5EF4-FFF2-40B4-BE49-F238E27FC236}">
                <a16:creationId xmlns:a16="http://schemas.microsoft.com/office/drawing/2014/main" id="{035395DE-0ECA-F04A-9A33-737CB3A1F842}"/>
              </a:ext>
            </a:extLst>
          </p:cNvPr>
          <p:cNvSpPr txBox="1">
            <a:spLocks/>
          </p:cNvSpPr>
          <p:nvPr/>
        </p:nvSpPr>
        <p:spPr>
          <a:xfrm>
            <a:off x="7326760" y="2502309"/>
            <a:ext cx="3341240" cy="470980"/>
          </a:xfrm>
          <a:prstGeom prst="rect">
            <a:avLst/>
          </a:prstGeom>
        </p:spPr>
        <p:txBody>
          <a:bodyPr/>
          <a:lstStyle>
            <a:lvl1pPr marL="243761" indent="-243761" algn="l" defTabSz="457052" rtl="0" fontAlgn="base">
              <a:spcBef>
                <a:spcPts val="1600"/>
              </a:spcBef>
              <a:spcAft>
                <a:spcPct val="0"/>
              </a:spcAft>
              <a:buSzPct val="90000"/>
              <a:buFontTx/>
              <a:buBlip>
                <a:blip r:embed="rId2"/>
              </a:buBlip>
              <a:defRPr sz="1999" kern="1200">
                <a:solidFill>
                  <a:srgbClr val="6B6F71"/>
                </a:solidFill>
                <a:latin typeface="Arial"/>
                <a:ea typeface="+mn-ea"/>
                <a:cs typeface="Arial"/>
              </a:defRPr>
            </a:lvl1pPr>
            <a:lvl2pPr marL="487522" indent="-243761" algn="l" defTabSz="457052" rtl="0" fontAlgn="base">
              <a:spcBef>
                <a:spcPts val="300"/>
              </a:spcBef>
              <a:spcAft>
                <a:spcPct val="0"/>
              </a:spcAft>
              <a:buClr>
                <a:schemeClr val="tx2">
                  <a:lumMod val="50000"/>
                </a:schemeClr>
              </a:buClr>
              <a:buFont typeface="Arial" panose="020B0604020202020204" pitchFamily="34" charset="0"/>
              <a:buChar char="−"/>
              <a:defRPr sz="1600" kern="1200">
                <a:solidFill>
                  <a:srgbClr val="6B6F71"/>
                </a:solidFill>
                <a:latin typeface="Arial"/>
                <a:ea typeface="+mn-ea"/>
                <a:cs typeface="Arial"/>
              </a:defRPr>
            </a:lvl2pPr>
            <a:lvl3pPr marL="731283" indent="-243761" algn="l" defTabSz="457052" rtl="0" fontAlgn="base">
              <a:spcBef>
                <a:spcPts val="800"/>
              </a:spcBef>
              <a:spcAft>
                <a:spcPct val="0"/>
              </a:spcAft>
              <a:buFont typeface="Arial"/>
              <a:buChar char="•"/>
              <a:defRPr sz="2132" kern="1200">
                <a:solidFill>
                  <a:srgbClr val="6B6F71"/>
                </a:solidFill>
                <a:latin typeface="Arial"/>
                <a:ea typeface="+mn-ea"/>
                <a:cs typeface="Arial"/>
              </a:defRPr>
            </a:lvl3pPr>
            <a:lvl4pPr marL="975043" indent="-243761" algn="l" defTabSz="457052" rtl="0" fontAlgn="base">
              <a:spcBef>
                <a:spcPts val="800"/>
              </a:spcBef>
              <a:spcAft>
                <a:spcPct val="0"/>
              </a:spcAft>
              <a:buSzPct val="100000"/>
              <a:buFont typeface="Arial"/>
              <a:buChar char="•"/>
              <a:defRPr sz="1866" kern="1200">
                <a:solidFill>
                  <a:srgbClr val="6B6F71"/>
                </a:solidFill>
                <a:latin typeface="Arial"/>
                <a:ea typeface="+mn-ea"/>
                <a:cs typeface="Arial"/>
              </a:defRPr>
            </a:lvl4pPr>
            <a:lvl5pPr marL="1218804" indent="-243761" algn="l" defTabSz="457052" rtl="0" fontAlgn="base">
              <a:spcBef>
                <a:spcPts val="800"/>
              </a:spcBef>
              <a:spcAft>
                <a:spcPct val="0"/>
              </a:spcAft>
              <a:buFont typeface="Arial"/>
              <a:buChar char="•"/>
              <a:defRPr sz="1866" kern="1200">
                <a:solidFill>
                  <a:srgbClr val="6B6F71"/>
                </a:solidFill>
                <a:latin typeface="Arial"/>
                <a:ea typeface="+mn-ea"/>
                <a:cs typeface="Arial"/>
              </a:defRPr>
            </a:lvl5pPr>
            <a:lvl6pPr marL="2513783" indent="-228525" algn="l" defTabSz="457052" rtl="0" eaLnBrk="1" latinLnBrk="0" hangingPunct="1">
              <a:spcBef>
                <a:spcPct val="20000"/>
              </a:spcBef>
              <a:buFont typeface="Arial"/>
              <a:buChar char="•"/>
              <a:defRPr sz="1999" kern="1200">
                <a:solidFill>
                  <a:schemeClr val="tx1"/>
                </a:solidFill>
                <a:latin typeface="+mn-lt"/>
                <a:ea typeface="+mn-ea"/>
                <a:cs typeface="+mn-cs"/>
              </a:defRPr>
            </a:lvl6pPr>
            <a:lvl7pPr marL="2970834" indent="-228525" algn="l" defTabSz="457052" rtl="0" eaLnBrk="1" latinLnBrk="0" hangingPunct="1">
              <a:spcBef>
                <a:spcPct val="20000"/>
              </a:spcBef>
              <a:buFont typeface="Arial"/>
              <a:buChar char="•"/>
              <a:defRPr sz="1999" kern="1200">
                <a:solidFill>
                  <a:schemeClr val="tx1"/>
                </a:solidFill>
                <a:latin typeface="+mn-lt"/>
                <a:ea typeface="+mn-ea"/>
                <a:cs typeface="+mn-cs"/>
              </a:defRPr>
            </a:lvl7pPr>
            <a:lvl8pPr marL="3427885" indent="-228525" algn="l" defTabSz="457052" rtl="0" eaLnBrk="1" latinLnBrk="0" hangingPunct="1">
              <a:spcBef>
                <a:spcPct val="20000"/>
              </a:spcBef>
              <a:buFont typeface="Arial"/>
              <a:buChar char="•"/>
              <a:defRPr sz="1999" kern="1200">
                <a:solidFill>
                  <a:schemeClr val="tx1"/>
                </a:solidFill>
                <a:latin typeface="+mn-lt"/>
                <a:ea typeface="+mn-ea"/>
                <a:cs typeface="+mn-cs"/>
              </a:defRPr>
            </a:lvl8pPr>
            <a:lvl9pPr marL="3884937" indent="-228525" algn="l" defTabSz="457052" rtl="0" eaLnBrk="1" latinLnBrk="0" hangingPunct="1">
              <a:spcBef>
                <a:spcPct val="20000"/>
              </a:spcBef>
              <a:buFont typeface="Arial"/>
              <a:buChar char="•"/>
              <a:defRPr sz="1999" kern="1200">
                <a:solidFill>
                  <a:schemeClr val="tx1"/>
                </a:solidFill>
                <a:latin typeface="+mn-lt"/>
                <a:ea typeface="+mn-ea"/>
                <a:cs typeface="+mn-cs"/>
              </a:defRPr>
            </a:lvl9pPr>
          </a:lstStyle>
          <a:p>
            <a:pPr marL="0" indent="0">
              <a:buNone/>
            </a:pPr>
            <a:r>
              <a:rPr lang="en-US" sz="2000" spc="-40" dirty="0">
                <a:solidFill>
                  <a:srgbClr val="58595B"/>
                </a:solidFill>
                <a:latin typeface="+mj-lt"/>
                <a:cs typeface="Arial" panose="020B0604020202020204" pitchFamily="34" charset="0"/>
              </a:rPr>
              <a:t>twitter.com/</a:t>
            </a:r>
            <a:r>
              <a:rPr lang="en-US" sz="2000" spc="-40" dirty="0" err="1">
                <a:solidFill>
                  <a:srgbClr val="58595B"/>
                </a:solidFill>
                <a:latin typeface="+mj-lt"/>
                <a:cs typeface="Arial" panose="020B0604020202020204" pitchFamily="34" charset="0"/>
              </a:rPr>
              <a:t>AHPIntl</a:t>
            </a:r>
            <a:endParaRPr lang="en-US" sz="2000" spc="-40" dirty="0">
              <a:solidFill>
                <a:srgbClr val="58595B"/>
              </a:solidFill>
              <a:latin typeface="+mj-lt"/>
              <a:cs typeface="Arial" panose="020B0604020202020204" pitchFamily="34" charset="0"/>
            </a:endParaRPr>
          </a:p>
        </p:txBody>
      </p:sp>
      <p:sp>
        <p:nvSpPr>
          <p:cNvPr id="30" name="Text Placeholder 1">
            <a:extLst>
              <a:ext uri="{FF2B5EF4-FFF2-40B4-BE49-F238E27FC236}">
                <a16:creationId xmlns:a16="http://schemas.microsoft.com/office/drawing/2014/main" id="{69753B0C-7738-8B4E-ABB8-36B1CC89963F}"/>
              </a:ext>
            </a:extLst>
          </p:cNvPr>
          <p:cNvSpPr txBox="1">
            <a:spLocks/>
          </p:cNvSpPr>
          <p:nvPr/>
        </p:nvSpPr>
        <p:spPr>
          <a:xfrm>
            <a:off x="7316928" y="3438256"/>
            <a:ext cx="3360904" cy="470980"/>
          </a:xfrm>
          <a:prstGeom prst="rect">
            <a:avLst/>
          </a:prstGeom>
        </p:spPr>
        <p:txBody>
          <a:bodyPr/>
          <a:lstStyle>
            <a:lvl1pPr marL="243761" indent="-243761" algn="l" defTabSz="457052" rtl="0" fontAlgn="base">
              <a:spcBef>
                <a:spcPts val="1600"/>
              </a:spcBef>
              <a:spcAft>
                <a:spcPct val="0"/>
              </a:spcAft>
              <a:buSzPct val="90000"/>
              <a:buFontTx/>
              <a:buBlip>
                <a:blip r:embed="rId2"/>
              </a:buBlip>
              <a:defRPr sz="1999" kern="1200">
                <a:solidFill>
                  <a:srgbClr val="6B6F71"/>
                </a:solidFill>
                <a:latin typeface="Arial"/>
                <a:ea typeface="+mn-ea"/>
                <a:cs typeface="Arial"/>
              </a:defRPr>
            </a:lvl1pPr>
            <a:lvl2pPr marL="487522" indent="-243761" algn="l" defTabSz="457052" rtl="0" fontAlgn="base">
              <a:spcBef>
                <a:spcPts val="300"/>
              </a:spcBef>
              <a:spcAft>
                <a:spcPct val="0"/>
              </a:spcAft>
              <a:buClr>
                <a:schemeClr val="tx2">
                  <a:lumMod val="50000"/>
                </a:schemeClr>
              </a:buClr>
              <a:buFont typeface="Arial" panose="020B0604020202020204" pitchFamily="34" charset="0"/>
              <a:buChar char="−"/>
              <a:defRPr sz="1600" kern="1200">
                <a:solidFill>
                  <a:srgbClr val="6B6F71"/>
                </a:solidFill>
                <a:latin typeface="Arial"/>
                <a:ea typeface="+mn-ea"/>
                <a:cs typeface="Arial"/>
              </a:defRPr>
            </a:lvl2pPr>
            <a:lvl3pPr marL="731283" indent="-243761" algn="l" defTabSz="457052" rtl="0" fontAlgn="base">
              <a:spcBef>
                <a:spcPts val="800"/>
              </a:spcBef>
              <a:spcAft>
                <a:spcPct val="0"/>
              </a:spcAft>
              <a:buFont typeface="Arial"/>
              <a:buChar char="•"/>
              <a:defRPr sz="2132" kern="1200">
                <a:solidFill>
                  <a:srgbClr val="6B6F71"/>
                </a:solidFill>
                <a:latin typeface="Arial"/>
                <a:ea typeface="+mn-ea"/>
                <a:cs typeface="Arial"/>
              </a:defRPr>
            </a:lvl3pPr>
            <a:lvl4pPr marL="975043" indent="-243761" algn="l" defTabSz="457052" rtl="0" fontAlgn="base">
              <a:spcBef>
                <a:spcPts val="800"/>
              </a:spcBef>
              <a:spcAft>
                <a:spcPct val="0"/>
              </a:spcAft>
              <a:buSzPct val="100000"/>
              <a:buFont typeface="Arial"/>
              <a:buChar char="•"/>
              <a:defRPr sz="1866" kern="1200">
                <a:solidFill>
                  <a:srgbClr val="6B6F71"/>
                </a:solidFill>
                <a:latin typeface="Arial"/>
                <a:ea typeface="+mn-ea"/>
                <a:cs typeface="Arial"/>
              </a:defRPr>
            </a:lvl4pPr>
            <a:lvl5pPr marL="1218804" indent="-243761" algn="l" defTabSz="457052" rtl="0" fontAlgn="base">
              <a:spcBef>
                <a:spcPts val="800"/>
              </a:spcBef>
              <a:spcAft>
                <a:spcPct val="0"/>
              </a:spcAft>
              <a:buFont typeface="Arial"/>
              <a:buChar char="•"/>
              <a:defRPr sz="1866" kern="1200">
                <a:solidFill>
                  <a:srgbClr val="6B6F71"/>
                </a:solidFill>
                <a:latin typeface="Arial"/>
                <a:ea typeface="+mn-ea"/>
                <a:cs typeface="Arial"/>
              </a:defRPr>
            </a:lvl5pPr>
            <a:lvl6pPr marL="2513783" indent="-228525" algn="l" defTabSz="457052" rtl="0" eaLnBrk="1" latinLnBrk="0" hangingPunct="1">
              <a:spcBef>
                <a:spcPct val="20000"/>
              </a:spcBef>
              <a:buFont typeface="Arial"/>
              <a:buChar char="•"/>
              <a:defRPr sz="1999" kern="1200">
                <a:solidFill>
                  <a:schemeClr val="tx1"/>
                </a:solidFill>
                <a:latin typeface="+mn-lt"/>
                <a:ea typeface="+mn-ea"/>
                <a:cs typeface="+mn-cs"/>
              </a:defRPr>
            </a:lvl6pPr>
            <a:lvl7pPr marL="2970834" indent="-228525" algn="l" defTabSz="457052" rtl="0" eaLnBrk="1" latinLnBrk="0" hangingPunct="1">
              <a:spcBef>
                <a:spcPct val="20000"/>
              </a:spcBef>
              <a:buFont typeface="Arial"/>
              <a:buChar char="•"/>
              <a:defRPr sz="1999" kern="1200">
                <a:solidFill>
                  <a:schemeClr val="tx1"/>
                </a:solidFill>
                <a:latin typeface="+mn-lt"/>
                <a:ea typeface="+mn-ea"/>
                <a:cs typeface="+mn-cs"/>
              </a:defRPr>
            </a:lvl7pPr>
            <a:lvl8pPr marL="3427885" indent="-228525" algn="l" defTabSz="457052" rtl="0" eaLnBrk="1" latinLnBrk="0" hangingPunct="1">
              <a:spcBef>
                <a:spcPct val="20000"/>
              </a:spcBef>
              <a:buFont typeface="Arial"/>
              <a:buChar char="•"/>
              <a:defRPr sz="1999" kern="1200">
                <a:solidFill>
                  <a:schemeClr val="tx1"/>
                </a:solidFill>
                <a:latin typeface="+mn-lt"/>
                <a:ea typeface="+mn-ea"/>
                <a:cs typeface="+mn-cs"/>
              </a:defRPr>
            </a:lvl8pPr>
            <a:lvl9pPr marL="3884937" indent="-228525" algn="l" defTabSz="457052" rtl="0" eaLnBrk="1" latinLnBrk="0" hangingPunct="1">
              <a:spcBef>
                <a:spcPct val="20000"/>
              </a:spcBef>
              <a:buFont typeface="Arial"/>
              <a:buChar char="•"/>
              <a:defRPr sz="1999" kern="1200">
                <a:solidFill>
                  <a:schemeClr val="tx1"/>
                </a:solidFill>
                <a:latin typeface="+mn-lt"/>
                <a:ea typeface="+mn-ea"/>
                <a:cs typeface="+mn-cs"/>
              </a:defRPr>
            </a:lvl9pPr>
          </a:lstStyle>
          <a:p>
            <a:pPr marL="0" indent="0">
              <a:buNone/>
            </a:pPr>
            <a:r>
              <a:rPr lang="en-US" sz="2000" spc="-40" dirty="0">
                <a:solidFill>
                  <a:srgbClr val="58595B"/>
                </a:solidFill>
                <a:latin typeface="+mj-lt"/>
                <a:cs typeface="Arial" panose="020B0604020202020204" pitchFamily="34" charset="0"/>
              </a:rPr>
              <a:t>facebook.com/</a:t>
            </a:r>
            <a:r>
              <a:rPr lang="en-US" sz="2000" spc="-40" dirty="0" err="1">
                <a:solidFill>
                  <a:srgbClr val="58595B"/>
                </a:solidFill>
                <a:latin typeface="+mj-lt"/>
                <a:cs typeface="Arial" panose="020B0604020202020204" pitchFamily="34" charset="0"/>
              </a:rPr>
              <a:t>AHPIntl</a:t>
            </a:r>
            <a:endParaRPr lang="en-US" sz="2000" spc="-40" dirty="0">
              <a:solidFill>
                <a:srgbClr val="58595B"/>
              </a:solidFill>
              <a:latin typeface="+mj-lt"/>
              <a:cs typeface="Arial" panose="020B0604020202020204" pitchFamily="34" charset="0"/>
            </a:endParaRPr>
          </a:p>
        </p:txBody>
      </p:sp>
      <p:sp>
        <p:nvSpPr>
          <p:cNvPr id="31" name="Rectangle 30">
            <a:extLst>
              <a:ext uri="{FF2B5EF4-FFF2-40B4-BE49-F238E27FC236}">
                <a16:creationId xmlns:a16="http://schemas.microsoft.com/office/drawing/2014/main" id="{78519455-1092-AE4B-B4EB-9B84747652CC}"/>
              </a:ext>
            </a:extLst>
          </p:cNvPr>
          <p:cNvSpPr/>
          <p:nvPr/>
        </p:nvSpPr>
        <p:spPr>
          <a:xfrm>
            <a:off x="7328781" y="2025133"/>
            <a:ext cx="2184765" cy="276999"/>
          </a:xfrm>
          <a:prstGeom prst="rect">
            <a:avLst/>
          </a:prstGeom>
        </p:spPr>
        <p:txBody>
          <a:bodyPr wrap="none">
            <a:spAutoFit/>
          </a:bodyPr>
          <a:lstStyle/>
          <a:p>
            <a:r>
              <a:rPr lang="en-US" sz="1200" b="1" dirty="0">
                <a:solidFill>
                  <a:schemeClr val="tx2"/>
                </a:solidFill>
              </a:rPr>
              <a:t>AHP’S SOCIAL ACCOUNTS</a:t>
            </a:r>
          </a:p>
        </p:txBody>
      </p:sp>
      <p:grpSp>
        <p:nvGrpSpPr>
          <p:cNvPr id="38" name="Group 37">
            <a:extLst>
              <a:ext uri="{FF2B5EF4-FFF2-40B4-BE49-F238E27FC236}">
                <a16:creationId xmlns:a16="http://schemas.microsoft.com/office/drawing/2014/main" id="{5D91BC5E-7CD4-674D-99EC-F8881BDD57F4}"/>
              </a:ext>
            </a:extLst>
          </p:cNvPr>
          <p:cNvGrpSpPr/>
          <p:nvPr/>
        </p:nvGrpSpPr>
        <p:grpSpPr>
          <a:xfrm>
            <a:off x="1352551" y="1703725"/>
            <a:ext cx="5412042" cy="3785652"/>
            <a:chOff x="1352551" y="1703725"/>
            <a:chExt cx="5412042" cy="3785652"/>
          </a:xfrm>
        </p:grpSpPr>
        <p:sp>
          <p:nvSpPr>
            <p:cNvPr id="2" name="TextBox 1">
              <a:extLst>
                <a:ext uri="{FF2B5EF4-FFF2-40B4-BE49-F238E27FC236}">
                  <a16:creationId xmlns:a16="http://schemas.microsoft.com/office/drawing/2014/main" id="{45D7CD08-22B5-A646-A2FD-2F9336BE39ED}"/>
                </a:ext>
              </a:extLst>
            </p:cNvPr>
            <p:cNvSpPr txBox="1"/>
            <p:nvPr/>
          </p:nvSpPr>
          <p:spPr>
            <a:xfrm>
              <a:off x="1628685" y="1703725"/>
              <a:ext cx="5135908" cy="3785652"/>
            </a:xfrm>
            <a:prstGeom prst="rect">
              <a:avLst/>
            </a:prstGeom>
            <a:noFill/>
          </p:spPr>
          <p:txBody>
            <a:bodyPr wrap="square" rtlCol="0">
              <a:spAutoFit/>
            </a:bodyPr>
            <a:lstStyle/>
            <a:p>
              <a:r>
                <a:rPr lang="en-US" sz="2400" b="1" dirty="0"/>
                <a:t>Here are the three things </a:t>
              </a:r>
              <a:br>
                <a:rPr lang="en-US" sz="2400" b="1" dirty="0"/>
              </a:br>
              <a:r>
                <a:rPr lang="en-US" sz="2400" b="1" dirty="0"/>
                <a:t>you should do in every </a:t>
              </a:r>
              <a:br>
                <a:rPr lang="en-US" sz="2400" b="1" dirty="0"/>
              </a:br>
              <a:r>
                <a:rPr lang="en-US" sz="2400" b="1" dirty="0"/>
                <a:t>social media post:</a:t>
              </a:r>
            </a:p>
            <a:p>
              <a:endParaRPr lang="en-US" sz="2400" dirty="0">
                <a:solidFill>
                  <a:schemeClr val="tx2"/>
                </a:solidFill>
              </a:endParaRPr>
            </a:p>
            <a:p>
              <a:r>
                <a:rPr lang="en-US" sz="2400" dirty="0">
                  <a:solidFill>
                    <a:schemeClr val="tx2"/>
                  </a:solidFill>
                </a:rPr>
                <a:t>Use the hashtag #</a:t>
              </a:r>
              <a:r>
                <a:rPr lang="en-US" sz="2400" dirty="0" err="1">
                  <a:solidFill>
                    <a:schemeClr val="tx2"/>
                  </a:solidFill>
                </a:rPr>
                <a:t>AHPWebinar</a:t>
              </a:r>
              <a:endParaRPr lang="en-US" sz="2400" dirty="0">
                <a:solidFill>
                  <a:schemeClr val="tx2"/>
                </a:solidFill>
              </a:endParaRPr>
            </a:p>
            <a:p>
              <a:endParaRPr lang="en-US" sz="2400" dirty="0">
                <a:solidFill>
                  <a:schemeClr val="tx2"/>
                </a:solidFill>
              </a:endParaRPr>
            </a:p>
            <a:p>
              <a:r>
                <a:rPr lang="en-US" sz="2400" dirty="0">
                  <a:solidFill>
                    <a:schemeClr val="tx2"/>
                  </a:solidFill>
                </a:rPr>
                <a:t>Tag @</a:t>
              </a:r>
              <a:r>
                <a:rPr lang="en-US" sz="2400" dirty="0" err="1">
                  <a:solidFill>
                    <a:schemeClr val="tx2"/>
                  </a:solidFill>
                </a:rPr>
                <a:t>AHPIntl</a:t>
              </a:r>
              <a:endParaRPr lang="en-US" sz="2400" dirty="0">
                <a:solidFill>
                  <a:schemeClr val="tx2"/>
                </a:solidFill>
              </a:endParaRPr>
            </a:p>
            <a:p>
              <a:r>
                <a:rPr lang="en-US" sz="2400" dirty="0">
                  <a:solidFill>
                    <a:schemeClr val="tx2"/>
                  </a:solidFill>
                </a:rPr>
                <a:t>  </a:t>
              </a:r>
            </a:p>
            <a:p>
              <a:r>
                <a:rPr lang="en-US" sz="2400" dirty="0">
                  <a:solidFill>
                    <a:schemeClr val="tx2"/>
                  </a:solidFill>
                </a:rPr>
                <a:t>Include the link: </a:t>
              </a:r>
              <a:br>
                <a:rPr lang="en-US" sz="2400" dirty="0">
                  <a:solidFill>
                    <a:schemeClr val="tx2"/>
                  </a:solidFill>
                </a:rPr>
              </a:br>
              <a:r>
                <a:rPr lang="en-US" sz="2400" dirty="0">
                  <a:solidFill>
                    <a:schemeClr val="tx2"/>
                  </a:solidFill>
                </a:rPr>
                <a:t>www.ahp.org/webinars</a:t>
              </a:r>
            </a:p>
          </p:txBody>
        </p:sp>
        <p:pic>
          <p:nvPicPr>
            <p:cNvPr id="33" name="Graphic 32">
              <a:extLst>
                <a:ext uri="{FF2B5EF4-FFF2-40B4-BE49-F238E27FC236}">
                  <a16:creationId xmlns:a16="http://schemas.microsoft.com/office/drawing/2014/main" id="{10F40EE6-C897-AB43-9F08-78A1360C71A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52551" y="3271683"/>
              <a:ext cx="250107" cy="250107"/>
            </a:xfrm>
            <a:prstGeom prst="rect">
              <a:avLst/>
            </a:prstGeom>
          </p:spPr>
        </p:pic>
        <p:pic>
          <p:nvPicPr>
            <p:cNvPr id="36" name="Graphic 35">
              <a:extLst>
                <a:ext uri="{FF2B5EF4-FFF2-40B4-BE49-F238E27FC236}">
                  <a16:creationId xmlns:a16="http://schemas.microsoft.com/office/drawing/2014/main" id="{B3A0E4A2-F019-0542-8EE5-9ADC9DC1210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52551" y="4026310"/>
              <a:ext cx="250107" cy="250107"/>
            </a:xfrm>
            <a:prstGeom prst="rect">
              <a:avLst/>
            </a:prstGeom>
          </p:spPr>
        </p:pic>
        <p:pic>
          <p:nvPicPr>
            <p:cNvPr id="37" name="Graphic 36">
              <a:extLst>
                <a:ext uri="{FF2B5EF4-FFF2-40B4-BE49-F238E27FC236}">
                  <a16:creationId xmlns:a16="http://schemas.microsoft.com/office/drawing/2014/main" id="{9ADAF2C6-CC86-E64D-99FB-F6B6B769A51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52551" y="4731774"/>
              <a:ext cx="250107" cy="250107"/>
            </a:xfrm>
            <a:prstGeom prst="rect">
              <a:avLst/>
            </a:prstGeom>
          </p:spPr>
        </p:pic>
      </p:grpSp>
    </p:spTree>
    <p:extLst>
      <p:ext uri="{BB962C8B-B14F-4D97-AF65-F5344CB8AC3E}">
        <p14:creationId xmlns:p14="http://schemas.microsoft.com/office/powerpoint/2010/main" val="3523401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7214DF78-53A4-3548-A86A-BCADD7AC2D4D}"/>
              </a:ext>
            </a:extLst>
          </p:cNvPr>
          <p:cNvSpPr>
            <a:spLocks noGrp="1"/>
          </p:cNvSpPr>
          <p:nvPr>
            <p:ph type="pic" sz="quarter" idx="4294967295"/>
          </p:nvPr>
        </p:nvSpPr>
        <p:spPr>
          <a:xfrm>
            <a:off x="122663" y="685800"/>
            <a:ext cx="12192000" cy="6858000"/>
          </a:xfrm>
          <a:prstGeom prst="rect">
            <a:avLst/>
          </a:prstGeom>
        </p:spPr>
      </p:sp>
      <p:sp>
        <p:nvSpPr>
          <p:cNvPr id="3" name="Text Placeholder 2">
            <a:extLst>
              <a:ext uri="{FF2B5EF4-FFF2-40B4-BE49-F238E27FC236}">
                <a16:creationId xmlns:a16="http://schemas.microsoft.com/office/drawing/2014/main" id="{912DD08D-F966-7C4C-B069-96219EFB408C}"/>
              </a:ext>
            </a:extLst>
          </p:cNvPr>
          <p:cNvSpPr>
            <a:spLocks noGrp="1"/>
          </p:cNvSpPr>
          <p:nvPr>
            <p:ph type="body" sz="quarter" idx="10"/>
          </p:nvPr>
        </p:nvSpPr>
        <p:spPr/>
        <p:txBody>
          <a:bodyPr/>
          <a:lstStyle/>
          <a:p>
            <a:endParaRPr lang="en-US" dirty="0"/>
          </a:p>
        </p:txBody>
      </p:sp>
      <p:sp>
        <p:nvSpPr>
          <p:cNvPr id="4" name="Text Placeholder 3">
            <a:extLst>
              <a:ext uri="{FF2B5EF4-FFF2-40B4-BE49-F238E27FC236}">
                <a16:creationId xmlns:a16="http://schemas.microsoft.com/office/drawing/2014/main" id="{EFBCED5C-BBC1-9D46-B807-A649BD3E8489}"/>
              </a:ext>
            </a:extLst>
          </p:cNvPr>
          <p:cNvSpPr>
            <a:spLocks noGrp="1"/>
          </p:cNvSpPr>
          <p:nvPr>
            <p:ph type="body" sz="quarter" idx="11"/>
          </p:nvPr>
        </p:nvSpPr>
        <p:spPr/>
        <p:txBody>
          <a:bodyPr>
            <a:normAutofit/>
          </a:bodyPr>
          <a:lstStyle/>
          <a:p>
            <a:endParaRPr lang="en-US"/>
          </a:p>
        </p:txBody>
      </p:sp>
      <p:sp>
        <p:nvSpPr>
          <p:cNvPr id="5" name="Text Placeholder 4">
            <a:extLst>
              <a:ext uri="{FF2B5EF4-FFF2-40B4-BE49-F238E27FC236}">
                <a16:creationId xmlns:a16="http://schemas.microsoft.com/office/drawing/2014/main" id="{4F66BB7F-4528-6E41-8339-A21BFFF59FA6}"/>
              </a:ext>
            </a:extLst>
          </p:cNvPr>
          <p:cNvSpPr>
            <a:spLocks noGrp="1"/>
          </p:cNvSpPr>
          <p:nvPr>
            <p:ph type="body" sz="quarter" idx="12"/>
          </p:nvPr>
        </p:nvSpPr>
        <p:spPr/>
        <p:txBody>
          <a:bodyPr/>
          <a:lstStyle/>
          <a:p>
            <a:endParaRPr lang="en-US"/>
          </a:p>
        </p:txBody>
      </p:sp>
      <p:sp>
        <p:nvSpPr>
          <p:cNvPr id="6" name="Text Placeholder 5">
            <a:extLst>
              <a:ext uri="{FF2B5EF4-FFF2-40B4-BE49-F238E27FC236}">
                <a16:creationId xmlns:a16="http://schemas.microsoft.com/office/drawing/2014/main" id="{959A496F-B182-584D-99CF-307A8BECBD35}"/>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809011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4365323A-B1DF-9A45-A9FE-F9C50AD7CB1E}"/>
              </a:ext>
            </a:extLst>
          </p:cNvPr>
          <p:cNvSpPr>
            <a:spLocks noGrp="1"/>
          </p:cNvSpPr>
          <p:nvPr>
            <p:ph type="pic" sz="quarter" idx="13"/>
          </p:nvPr>
        </p:nvSpPr>
        <p:spPr/>
      </p:sp>
      <p:sp>
        <p:nvSpPr>
          <p:cNvPr id="3" name="Text Placeholder 2">
            <a:extLst>
              <a:ext uri="{FF2B5EF4-FFF2-40B4-BE49-F238E27FC236}">
                <a16:creationId xmlns:a16="http://schemas.microsoft.com/office/drawing/2014/main" id="{416B807B-4A74-B348-840A-2C9B15918EF9}"/>
              </a:ext>
            </a:extLst>
          </p:cNvPr>
          <p:cNvSpPr>
            <a:spLocks noGrp="1"/>
          </p:cNvSpPr>
          <p:nvPr>
            <p:ph type="body" sz="quarter" idx="10"/>
          </p:nvPr>
        </p:nvSpPr>
        <p:spPr/>
        <p:txBody>
          <a:bodyPr/>
          <a:lstStyle/>
          <a:p>
            <a:endParaRPr lang="en-US"/>
          </a:p>
        </p:txBody>
      </p:sp>
      <p:sp>
        <p:nvSpPr>
          <p:cNvPr id="4" name="Text Placeholder 3">
            <a:extLst>
              <a:ext uri="{FF2B5EF4-FFF2-40B4-BE49-F238E27FC236}">
                <a16:creationId xmlns:a16="http://schemas.microsoft.com/office/drawing/2014/main" id="{AF0735E5-DAC1-7C41-9E72-DED6B4096C10}"/>
              </a:ext>
            </a:extLst>
          </p:cNvPr>
          <p:cNvSpPr>
            <a:spLocks noGrp="1"/>
          </p:cNvSpPr>
          <p:nvPr>
            <p:ph type="body" sz="quarter" idx="11"/>
          </p:nvPr>
        </p:nvSpPr>
        <p:spPr/>
        <p:txBody>
          <a:bodyPr>
            <a:normAutofit lnSpcReduction="10000"/>
          </a:bodyPr>
          <a:lstStyle/>
          <a:p>
            <a:endParaRPr lang="en-US"/>
          </a:p>
        </p:txBody>
      </p:sp>
      <p:sp>
        <p:nvSpPr>
          <p:cNvPr id="5" name="Text Placeholder 4">
            <a:extLst>
              <a:ext uri="{FF2B5EF4-FFF2-40B4-BE49-F238E27FC236}">
                <a16:creationId xmlns:a16="http://schemas.microsoft.com/office/drawing/2014/main" id="{502917F3-4FF1-114D-86F2-88B14BB1C540}"/>
              </a:ext>
            </a:extLst>
          </p:cNvPr>
          <p:cNvSpPr>
            <a:spLocks noGrp="1"/>
          </p:cNvSpPr>
          <p:nvPr>
            <p:ph type="body" sz="quarter" idx="12"/>
          </p:nvPr>
        </p:nvSpPr>
        <p:spPr/>
        <p:txBody>
          <a:bodyPr>
            <a:normAutofit/>
          </a:bodyPr>
          <a:lstStyle/>
          <a:p>
            <a:endParaRPr lang="en-US"/>
          </a:p>
        </p:txBody>
      </p:sp>
    </p:spTree>
    <p:extLst>
      <p:ext uri="{BB962C8B-B14F-4D97-AF65-F5344CB8AC3E}">
        <p14:creationId xmlns:p14="http://schemas.microsoft.com/office/powerpoint/2010/main" val="3188131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52EE40FA-A9F1-0045-A381-0BF99A7EAD9C}"/>
              </a:ext>
            </a:extLst>
          </p:cNvPr>
          <p:cNvSpPr>
            <a:spLocks noGrp="1"/>
          </p:cNvSpPr>
          <p:nvPr>
            <p:ph type="pic" sz="quarter" idx="4294967295"/>
          </p:nvPr>
        </p:nvSpPr>
        <p:spPr>
          <a:xfrm>
            <a:off x="0" y="0"/>
            <a:ext cx="12192000" cy="6858000"/>
          </a:xfrm>
          <a:prstGeom prst="rect">
            <a:avLst/>
          </a:prstGeom>
        </p:spPr>
      </p:sp>
      <p:sp>
        <p:nvSpPr>
          <p:cNvPr id="3" name="Text Placeholder 2">
            <a:extLst>
              <a:ext uri="{FF2B5EF4-FFF2-40B4-BE49-F238E27FC236}">
                <a16:creationId xmlns:a16="http://schemas.microsoft.com/office/drawing/2014/main" id="{24E8FA61-5258-A04B-8A19-D755B6E635B5}"/>
              </a:ext>
            </a:extLst>
          </p:cNvPr>
          <p:cNvSpPr>
            <a:spLocks noGrp="1"/>
          </p:cNvSpPr>
          <p:nvPr>
            <p:ph type="body" sz="quarter" idx="11"/>
          </p:nvPr>
        </p:nvSpPr>
        <p:spPr/>
        <p:txBody>
          <a:bodyPr>
            <a:normAutofit fontScale="92500" lnSpcReduction="10000"/>
          </a:bodyPr>
          <a:lstStyle/>
          <a:p>
            <a:endParaRPr lang="en-US"/>
          </a:p>
        </p:txBody>
      </p:sp>
      <p:sp>
        <p:nvSpPr>
          <p:cNvPr id="4" name="Text Placeholder 3">
            <a:extLst>
              <a:ext uri="{FF2B5EF4-FFF2-40B4-BE49-F238E27FC236}">
                <a16:creationId xmlns:a16="http://schemas.microsoft.com/office/drawing/2014/main" id="{3FB1BB29-B68E-504E-991E-C97153DAF7D4}"/>
              </a:ext>
            </a:extLst>
          </p:cNvPr>
          <p:cNvSpPr>
            <a:spLocks noGrp="1"/>
          </p:cNvSpPr>
          <p:nvPr>
            <p:ph type="body" sz="quarter" idx="12"/>
          </p:nvPr>
        </p:nvSpPr>
        <p:spPr/>
        <p:txBody>
          <a:bodyPr>
            <a:normAutofit lnSpcReduction="10000"/>
          </a:bodyPr>
          <a:lstStyle/>
          <a:p>
            <a:endParaRPr lang="en-US"/>
          </a:p>
        </p:txBody>
      </p:sp>
      <p:sp>
        <p:nvSpPr>
          <p:cNvPr id="5" name="Text Placeholder 4">
            <a:extLst>
              <a:ext uri="{FF2B5EF4-FFF2-40B4-BE49-F238E27FC236}">
                <a16:creationId xmlns:a16="http://schemas.microsoft.com/office/drawing/2014/main" id="{91DEBFBB-E2D8-B541-BD79-63448D04DBE2}"/>
              </a:ext>
            </a:extLst>
          </p:cNvPr>
          <p:cNvSpPr>
            <a:spLocks noGrp="1"/>
          </p:cNvSpPr>
          <p:nvPr>
            <p:ph type="body" sz="quarter" idx="20"/>
          </p:nvPr>
        </p:nvSpPr>
        <p:spPr/>
        <p:txBody>
          <a:bodyPr>
            <a:normAutofit fontScale="92500" lnSpcReduction="10000"/>
          </a:bodyPr>
          <a:lstStyle/>
          <a:p>
            <a:endParaRPr lang="en-US"/>
          </a:p>
        </p:txBody>
      </p:sp>
      <p:sp>
        <p:nvSpPr>
          <p:cNvPr id="6" name="Text Placeholder 5">
            <a:extLst>
              <a:ext uri="{FF2B5EF4-FFF2-40B4-BE49-F238E27FC236}">
                <a16:creationId xmlns:a16="http://schemas.microsoft.com/office/drawing/2014/main" id="{DC1D9BCC-0B6E-4A44-8357-E7C60DF12369}"/>
              </a:ext>
            </a:extLst>
          </p:cNvPr>
          <p:cNvSpPr>
            <a:spLocks noGrp="1"/>
          </p:cNvSpPr>
          <p:nvPr>
            <p:ph type="body" sz="quarter" idx="21"/>
          </p:nvPr>
        </p:nvSpPr>
        <p:spPr/>
        <p:txBody>
          <a:bodyPr>
            <a:normAutofit lnSpcReduction="10000"/>
          </a:bodyPr>
          <a:lstStyle/>
          <a:p>
            <a:endParaRPr lang="en-US"/>
          </a:p>
        </p:txBody>
      </p:sp>
      <p:sp>
        <p:nvSpPr>
          <p:cNvPr id="7" name="Text Placeholder 6">
            <a:extLst>
              <a:ext uri="{FF2B5EF4-FFF2-40B4-BE49-F238E27FC236}">
                <a16:creationId xmlns:a16="http://schemas.microsoft.com/office/drawing/2014/main" id="{D10985DD-353C-F742-A54B-7269CF2CA2DD}"/>
              </a:ext>
            </a:extLst>
          </p:cNvPr>
          <p:cNvSpPr>
            <a:spLocks noGrp="1"/>
          </p:cNvSpPr>
          <p:nvPr>
            <p:ph type="body" sz="quarter" idx="22"/>
          </p:nvPr>
        </p:nvSpPr>
        <p:spPr/>
        <p:txBody>
          <a:bodyPr>
            <a:normAutofit fontScale="92500" lnSpcReduction="10000"/>
          </a:bodyPr>
          <a:lstStyle/>
          <a:p>
            <a:endParaRPr lang="en-US"/>
          </a:p>
        </p:txBody>
      </p:sp>
      <p:sp>
        <p:nvSpPr>
          <p:cNvPr id="8" name="Text Placeholder 7">
            <a:extLst>
              <a:ext uri="{FF2B5EF4-FFF2-40B4-BE49-F238E27FC236}">
                <a16:creationId xmlns:a16="http://schemas.microsoft.com/office/drawing/2014/main" id="{7241B304-10DB-F44C-84E0-6B7C664E6C3C}"/>
              </a:ext>
            </a:extLst>
          </p:cNvPr>
          <p:cNvSpPr>
            <a:spLocks noGrp="1"/>
          </p:cNvSpPr>
          <p:nvPr>
            <p:ph type="body" sz="quarter" idx="23"/>
          </p:nvPr>
        </p:nvSpPr>
        <p:spPr/>
        <p:txBody>
          <a:bodyPr>
            <a:normAutofit lnSpcReduction="10000"/>
          </a:bodyPr>
          <a:lstStyle/>
          <a:p>
            <a:endParaRPr lang="en-US"/>
          </a:p>
        </p:txBody>
      </p:sp>
      <p:sp>
        <p:nvSpPr>
          <p:cNvPr id="9" name="Text Placeholder 8">
            <a:extLst>
              <a:ext uri="{FF2B5EF4-FFF2-40B4-BE49-F238E27FC236}">
                <a16:creationId xmlns:a16="http://schemas.microsoft.com/office/drawing/2014/main" id="{F2BC571B-4817-6D4F-BF93-3A4F944DC513}"/>
              </a:ext>
            </a:extLst>
          </p:cNvPr>
          <p:cNvSpPr>
            <a:spLocks noGrp="1"/>
          </p:cNvSpPr>
          <p:nvPr>
            <p:ph type="body" sz="quarter" idx="24"/>
          </p:nvPr>
        </p:nvSpPr>
        <p:spPr/>
        <p:txBody>
          <a:bodyPr>
            <a:normAutofit fontScale="92500" lnSpcReduction="10000"/>
          </a:bodyPr>
          <a:lstStyle/>
          <a:p>
            <a:endParaRPr lang="en-US"/>
          </a:p>
        </p:txBody>
      </p:sp>
      <p:sp>
        <p:nvSpPr>
          <p:cNvPr id="10" name="Text Placeholder 9">
            <a:extLst>
              <a:ext uri="{FF2B5EF4-FFF2-40B4-BE49-F238E27FC236}">
                <a16:creationId xmlns:a16="http://schemas.microsoft.com/office/drawing/2014/main" id="{737397E4-6FB9-6642-B58B-4E9696770239}"/>
              </a:ext>
            </a:extLst>
          </p:cNvPr>
          <p:cNvSpPr>
            <a:spLocks noGrp="1"/>
          </p:cNvSpPr>
          <p:nvPr>
            <p:ph type="body" sz="quarter" idx="25"/>
          </p:nvPr>
        </p:nvSpPr>
        <p:spPr/>
        <p:txBody>
          <a:bodyPr>
            <a:normAutofit lnSpcReduction="10000"/>
          </a:bodyPr>
          <a:lstStyle/>
          <a:p>
            <a:endParaRPr lang="en-US"/>
          </a:p>
        </p:txBody>
      </p:sp>
      <p:sp>
        <p:nvSpPr>
          <p:cNvPr id="11" name="Text Placeholder 10">
            <a:extLst>
              <a:ext uri="{FF2B5EF4-FFF2-40B4-BE49-F238E27FC236}">
                <a16:creationId xmlns:a16="http://schemas.microsoft.com/office/drawing/2014/main" id="{27357E79-C919-F14D-8CA0-0467A4418DB8}"/>
              </a:ext>
            </a:extLst>
          </p:cNvPr>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838569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72C696B8-881F-0440-B95A-3DC878512C15}"/>
              </a:ext>
            </a:extLst>
          </p:cNvPr>
          <p:cNvSpPr>
            <a:spLocks noGrp="1"/>
          </p:cNvSpPr>
          <p:nvPr>
            <p:ph type="pic" sz="quarter" idx="13"/>
          </p:nvPr>
        </p:nvSpPr>
        <p:spPr>
          <a:xfrm>
            <a:off x="0" y="0"/>
            <a:ext cx="12192000" cy="6858000"/>
          </a:xfrm>
        </p:spPr>
      </p:sp>
      <p:sp>
        <p:nvSpPr>
          <p:cNvPr id="3" name="Text Placeholder 2">
            <a:extLst>
              <a:ext uri="{FF2B5EF4-FFF2-40B4-BE49-F238E27FC236}">
                <a16:creationId xmlns:a16="http://schemas.microsoft.com/office/drawing/2014/main" id="{0F713287-D038-CF4D-AE21-3C0EC0C90B7A}"/>
              </a:ext>
            </a:extLst>
          </p:cNvPr>
          <p:cNvSpPr>
            <a:spLocks noGrp="1"/>
          </p:cNvSpPr>
          <p:nvPr>
            <p:ph type="body" sz="quarter" idx="10"/>
          </p:nvPr>
        </p:nvSpPr>
        <p:spPr/>
        <p:txBody>
          <a:bodyPr/>
          <a:lstStyle/>
          <a:p>
            <a:endParaRPr lang="en-US"/>
          </a:p>
        </p:txBody>
      </p:sp>
      <p:sp>
        <p:nvSpPr>
          <p:cNvPr id="4" name="Text Placeholder 3">
            <a:extLst>
              <a:ext uri="{FF2B5EF4-FFF2-40B4-BE49-F238E27FC236}">
                <a16:creationId xmlns:a16="http://schemas.microsoft.com/office/drawing/2014/main" id="{3381D8C5-E113-054B-B7D3-5E6421091D29}"/>
              </a:ext>
            </a:extLst>
          </p:cNvPr>
          <p:cNvSpPr>
            <a:spLocks noGrp="1"/>
          </p:cNvSpPr>
          <p:nvPr>
            <p:ph type="body" sz="quarter" idx="11"/>
          </p:nvPr>
        </p:nvSpPr>
        <p:spPr/>
        <p:txBody>
          <a:bodyPr>
            <a:normAutofit/>
          </a:bodyPr>
          <a:lstStyle/>
          <a:p>
            <a:endParaRPr lang="en-US"/>
          </a:p>
        </p:txBody>
      </p:sp>
      <p:sp>
        <p:nvSpPr>
          <p:cNvPr id="5" name="Text Placeholder 4">
            <a:extLst>
              <a:ext uri="{FF2B5EF4-FFF2-40B4-BE49-F238E27FC236}">
                <a16:creationId xmlns:a16="http://schemas.microsoft.com/office/drawing/2014/main" id="{CD800A56-9A7C-4B4C-9CBD-D7865C6EC878}"/>
              </a:ext>
            </a:extLst>
          </p:cNvPr>
          <p:cNvSpPr>
            <a:spLocks noGrp="1"/>
          </p:cNvSpPr>
          <p:nvPr>
            <p:ph type="body" sz="quarter" idx="12"/>
          </p:nvPr>
        </p:nvSpPr>
        <p:spPr/>
        <p:txBody>
          <a:bodyPr/>
          <a:lstStyle/>
          <a:p>
            <a:endParaRPr lang="en-US"/>
          </a:p>
        </p:txBody>
      </p:sp>
      <p:sp>
        <p:nvSpPr>
          <p:cNvPr id="6" name="Text Placeholder 5">
            <a:extLst>
              <a:ext uri="{FF2B5EF4-FFF2-40B4-BE49-F238E27FC236}">
                <a16:creationId xmlns:a16="http://schemas.microsoft.com/office/drawing/2014/main" id="{256A05A7-31AF-1149-9D04-6C427B7F0FB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1426334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E1A3485-C489-EF49-AB84-9CA8BC8EE2A4}"/>
              </a:ext>
            </a:extLst>
          </p:cNvPr>
          <p:cNvSpPr>
            <a:spLocks noGrp="1"/>
          </p:cNvSpPr>
          <p:nvPr>
            <p:ph type="body" sz="quarter" idx="10"/>
          </p:nvPr>
        </p:nvSpPr>
        <p:spPr/>
        <p:txBody>
          <a:bodyPr>
            <a:normAutofit fontScale="92500" lnSpcReduction="10000"/>
          </a:bodyPr>
          <a:lstStyle/>
          <a:p>
            <a:endParaRPr lang="en-US"/>
          </a:p>
        </p:txBody>
      </p:sp>
      <p:sp>
        <p:nvSpPr>
          <p:cNvPr id="4" name="Picture Placeholder 3">
            <a:extLst>
              <a:ext uri="{FF2B5EF4-FFF2-40B4-BE49-F238E27FC236}">
                <a16:creationId xmlns:a16="http://schemas.microsoft.com/office/drawing/2014/main" id="{98CB66DA-C44B-2242-827D-EBDF263D9786}"/>
              </a:ext>
            </a:extLst>
          </p:cNvPr>
          <p:cNvSpPr>
            <a:spLocks noGrp="1"/>
          </p:cNvSpPr>
          <p:nvPr>
            <p:ph type="pic" sz="quarter" idx="22"/>
          </p:nvPr>
        </p:nvSpPr>
        <p:spPr/>
      </p:sp>
      <p:sp>
        <p:nvSpPr>
          <p:cNvPr id="5" name="Text Placeholder 4">
            <a:extLst>
              <a:ext uri="{FF2B5EF4-FFF2-40B4-BE49-F238E27FC236}">
                <a16:creationId xmlns:a16="http://schemas.microsoft.com/office/drawing/2014/main" id="{58A136BA-E412-894D-8256-21018666B17A}"/>
              </a:ext>
            </a:extLst>
          </p:cNvPr>
          <p:cNvSpPr>
            <a:spLocks noGrp="1"/>
          </p:cNvSpPr>
          <p:nvPr>
            <p:ph type="body" sz="quarter" idx="23"/>
          </p:nvPr>
        </p:nvSpPr>
        <p:spPr/>
        <p:txBody>
          <a:bodyPr/>
          <a:lstStyle/>
          <a:p>
            <a:endParaRPr lang="en-US"/>
          </a:p>
        </p:txBody>
      </p:sp>
      <p:sp>
        <p:nvSpPr>
          <p:cNvPr id="6" name="Text Placeholder 5">
            <a:extLst>
              <a:ext uri="{FF2B5EF4-FFF2-40B4-BE49-F238E27FC236}">
                <a16:creationId xmlns:a16="http://schemas.microsoft.com/office/drawing/2014/main" id="{A90C0C07-D001-E44B-92AF-F9D58EE1554D}"/>
              </a:ext>
            </a:extLst>
          </p:cNvPr>
          <p:cNvSpPr>
            <a:spLocks noGrp="1"/>
          </p:cNvSpPr>
          <p:nvPr>
            <p:ph type="body" sz="quarter" idx="24"/>
          </p:nvPr>
        </p:nvSpPr>
        <p:spPr/>
        <p:txBody>
          <a:bodyPr/>
          <a:lstStyle/>
          <a:p>
            <a:endParaRPr lang="en-US"/>
          </a:p>
        </p:txBody>
      </p:sp>
      <p:sp>
        <p:nvSpPr>
          <p:cNvPr id="7" name="Text Placeholder 6">
            <a:extLst>
              <a:ext uri="{FF2B5EF4-FFF2-40B4-BE49-F238E27FC236}">
                <a16:creationId xmlns:a16="http://schemas.microsoft.com/office/drawing/2014/main" id="{4802CA29-C8D4-EE44-850D-822ABCF48B45}"/>
              </a:ext>
            </a:extLst>
          </p:cNvPr>
          <p:cNvSpPr>
            <a:spLocks noGrp="1"/>
          </p:cNvSpPr>
          <p:nvPr>
            <p:ph type="body" sz="quarter" idx="25"/>
          </p:nvPr>
        </p:nvSpPr>
        <p:spPr/>
        <p:txBody>
          <a:bodyPr/>
          <a:lstStyle/>
          <a:p>
            <a:endParaRPr lang="en-US"/>
          </a:p>
        </p:txBody>
      </p:sp>
      <p:sp>
        <p:nvSpPr>
          <p:cNvPr id="8" name="Text Placeholder 7">
            <a:extLst>
              <a:ext uri="{FF2B5EF4-FFF2-40B4-BE49-F238E27FC236}">
                <a16:creationId xmlns:a16="http://schemas.microsoft.com/office/drawing/2014/main" id="{C19E9EC3-F3E9-B64B-A292-2F1C850A6760}"/>
              </a:ext>
            </a:extLst>
          </p:cNvPr>
          <p:cNvSpPr>
            <a:spLocks noGrp="1"/>
          </p:cNvSpPr>
          <p:nvPr>
            <p:ph type="body" sz="quarter" idx="26"/>
          </p:nvPr>
        </p:nvSpPr>
        <p:spPr/>
        <p:txBody>
          <a:bodyPr/>
          <a:lstStyle/>
          <a:p>
            <a:endParaRPr lang="en-US"/>
          </a:p>
        </p:txBody>
      </p:sp>
    </p:spTree>
    <p:extLst>
      <p:ext uri="{BB962C8B-B14F-4D97-AF65-F5344CB8AC3E}">
        <p14:creationId xmlns:p14="http://schemas.microsoft.com/office/powerpoint/2010/main" val="2608069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AB461B74-F051-BC4F-9CB8-3628F8DB3981}"/>
              </a:ext>
            </a:extLst>
          </p:cNvPr>
          <p:cNvSpPr>
            <a:spLocks noGrp="1"/>
          </p:cNvSpPr>
          <p:nvPr>
            <p:ph type="pic" sz="quarter" idx="41"/>
          </p:nvPr>
        </p:nvSpPr>
        <p:spPr/>
      </p:sp>
      <p:sp>
        <p:nvSpPr>
          <p:cNvPr id="3" name="Text Placeholder 2">
            <a:extLst>
              <a:ext uri="{FF2B5EF4-FFF2-40B4-BE49-F238E27FC236}">
                <a16:creationId xmlns:a16="http://schemas.microsoft.com/office/drawing/2014/main" id="{C25E0080-BE2C-E446-9DA3-46E63B62A776}"/>
              </a:ext>
            </a:extLst>
          </p:cNvPr>
          <p:cNvSpPr>
            <a:spLocks noGrp="1"/>
          </p:cNvSpPr>
          <p:nvPr>
            <p:ph type="body" sz="quarter" idx="43"/>
          </p:nvPr>
        </p:nvSpPr>
        <p:spPr/>
        <p:txBody>
          <a:bodyPr/>
          <a:lstStyle/>
          <a:p>
            <a:endParaRPr lang="en-US"/>
          </a:p>
        </p:txBody>
      </p:sp>
      <p:sp>
        <p:nvSpPr>
          <p:cNvPr id="4" name="Text Placeholder 3">
            <a:extLst>
              <a:ext uri="{FF2B5EF4-FFF2-40B4-BE49-F238E27FC236}">
                <a16:creationId xmlns:a16="http://schemas.microsoft.com/office/drawing/2014/main" id="{B85529A5-ACB7-9747-AC02-AF792EE77E24}"/>
              </a:ext>
            </a:extLst>
          </p:cNvPr>
          <p:cNvSpPr>
            <a:spLocks noGrp="1"/>
          </p:cNvSpPr>
          <p:nvPr>
            <p:ph type="body" sz="quarter" idx="44"/>
          </p:nvPr>
        </p:nvSpPr>
        <p:spPr/>
        <p:txBody>
          <a:bodyPr/>
          <a:lstStyle/>
          <a:p>
            <a:endParaRPr lang="en-US"/>
          </a:p>
        </p:txBody>
      </p:sp>
      <p:sp>
        <p:nvSpPr>
          <p:cNvPr id="5" name="Text Placeholder 4">
            <a:extLst>
              <a:ext uri="{FF2B5EF4-FFF2-40B4-BE49-F238E27FC236}">
                <a16:creationId xmlns:a16="http://schemas.microsoft.com/office/drawing/2014/main" id="{10468AA3-EDA3-EA4D-8537-4EEBD40FDEA9}"/>
              </a:ext>
            </a:extLst>
          </p:cNvPr>
          <p:cNvSpPr>
            <a:spLocks noGrp="1"/>
          </p:cNvSpPr>
          <p:nvPr>
            <p:ph type="body" sz="quarter" idx="45"/>
          </p:nvPr>
        </p:nvSpPr>
        <p:spPr/>
        <p:txBody>
          <a:bodyPr/>
          <a:lstStyle/>
          <a:p>
            <a:endParaRPr lang="en-US"/>
          </a:p>
        </p:txBody>
      </p:sp>
      <p:sp>
        <p:nvSpPr>
          <p:cNvPr id="6" name="Text Placeholder 5">
            <a:extLst>
              <a:ext uri="{FF2B5EF4-FFF2-40B4-BE49-F238E27FC236}">
                <a16:creationId xmlns:a16="http://schemas.microsoft.com/office/drawing/2014/main" id="{B8238B93-6F76-624F-B618-4B69D386BEC8}"/>
              </a:ext>
            </a:extLst>
          </p:cNvPr>
          <p:cNvSpPr>
            <a:spLocks noGrp="1"/>
          </p:cNvSpPr>
          <p:nvPr>
            <p:ph type="body" sz="quarter" idx="46"/>
          </p:nvPr>
        </p:nvSpPr>
        <p:spPr/>
        <p:txBody>
          <a:bodyPr/>
          <a:lstStyle/>
          <a:p>
            <a:endParaRPr lang="en-US"/>
          </a:p>
        </p:txBody>
      </p:sp>
      <p:sp>
        <p:nvSpPr>
          <p:cNvPr id="7" name="Text Placeholder 6">
            <a:extLst>
              <a:ext uri="{FF2B5EF4-FFF2-40B4-BE49-F238E27FC236}">
                <a16:creationId xmlns:a16="http://schemas.microsoft.com/office/drawing/2014/main" id="{DCBB7BCE-B3FD-3F45-8CF6-7076AFE6516E}"/>
              </a:ext>
            </a:extLst>
          </p:cNvPr>
          <p:cNvSpPr>
            <a:spLocks noGrp="1"/>
          </p:cNvSpPr>
          <p:nvPr>
            <p:ph type="body" sz="quarter" idx="47"/>
          </p:nvPr>
        </p:nvSpPr>
        <p:spPr/>
        <p:txBody>
          <a:bodyPr/>
          <a:lstStyle/>
          <a:p>
            <a:endParaRPr lang="en-US"/>
          </a:p>
        </p:txBody>
      </p:sp>
      <p:sp>
        <p:nvSpPr>
          <p:cNvPr id="8" name="Picture Placeholder 7">
            <a:extLst>
              <a:ext uri="{FF2B5EF4-FFF2-40B4-BE49-F238E27FC236}">
                <a16:creationId xmlns:a16="http://schemas.microsoft.com/office/drawing/2014/main" id="{267E9E99-DCEE-7B4B-8A23-668FC1D934ED}"/>
              </a:ext>
            </a:extLst>
          </p:cNvPr>
          <p:cNvSpPr>
            <a:spLocks noGrp="1"/>
          </p:cNvSpPr>
          <p:nvPr>
            <p:ph type="pic" sz="quarter" idx="48"/>
          </p:nvPr>
        </p:nvSpPr>
        <p:spPr/>
      </p:sp>
      <p:sp>
        <p:nvSpPr>
          <p:cNvPr id="9" name="Text Placeholder 8">
            <a:extLst>
              <a:ext uri="{FF2B5EF4-FFF2-40B4-BE49-F238E27FC236}">
                <a16:creationId xmlns:a16="http://schemas.microsoft.com/office/drawing/2014/main" id="{8FE49385-3A4F-9B48-8996-67D27F59BB62}"/>
              </a:ext>
            </a:extLst>
          </p:cNvPr>
          <p:cNvSpPr>
            <a:spLocks noGrp="1"/>
          </p:cNvSpPr>
          <p:nvPr>
            <p:ph type="body" sz="quarter" idx="50"/>
          </p:nvPr>
        </p:nvSpPr>
        <p:spPr/>
        <p:txBody>
          <a:bodyPr/>
          <a:lstStyle/>
          <a:p>
            <a:endParaRPr lang="en-US"/>
          </a:p>
        </p:txBody>
      </p:sp>
      <p:sp>
        <p:nvSpPr>
          <p:cNvPr id="10" name="Text Placeholder 9">
            <a:extLst>
              <a:ext uri="{FF2B5EF4-FFF2-40B4-BE49-F238E27FC236}">
                <a16:creationId xmlns:a16="http://schemas.microsoft.com/office/drawing/2014/main" id="{00030D8E-C222-514D-82F9-DEFBA4D96204}"/>
              </a:ext>
            </a:extLst>
          </p:cNvPr>
          <p:cNvSpPr>
            <a:spLocks noGrp="1"/>
          </p:cNvSpPr>
          <p:nvPr>
            <p:ph type="body" sz="quarter" idx="51"/>
          </p:nvPr>
        </p:nvSpPr>
        <p:spPr/>
        <p:txBody>
          <a:bodyPr/>
          <a:lstStyle/>
          <a:p>
            <a:endParaRPr lang="en-US"/>
          </a:p>
        </p:txBody>
      </p:sp>
      <p:sp>
        <p:nvSpPr>
          <p:cNvPr id="11" name="Text Placeholder 10">
            <a:extLst>
              <a:ext uri="{FF2B5EF4-FFF2-40B4-BE49-F238E27FC236}">
                <a16:creationId xmlns:a16="http://schemas.microsoft.com/office/drawing/2014/main" id="{7ACB2A42-D229-A149-BB71-DAD86D2554B1}"/>
              </a:ext>
            </a:extLst>
          </p:cNvPr>
          <p:cNvSpPr>
            <a:spLocks noGrp="1"/>
          </p:cNvSpPr>
          <p:nvPr>
            <p:ph type="body" sz="quarter" idx="52"/>
          </p:nvPr>
        </p:nvSpPr>
        <p:spPr/>
        <p:txBody>
          <a:bodyPr/>
          <a:lstStyle/>
          <a:p>
            <a:endParaRPr lang="en-US"/>
          </a:p>
        </p:txBody>
      </p:sp>
      <p:sp>
        <p:nvSpPr>
          <p:cNvPr id="12" name="Text Placeholder 11">
            <a:extLst>
              <a:ext uri="{FF2B5EF4-FFF2-40B4-BE49-F238E27FC236}">
                <a16:creationId xmlns:a16="http://schemas.microsoft.com/office/drawing/2014/main" id="{B284DC58-F46F-724D-9E09-A22D85D44F08}"/>
              </a:ext>
            </a:extLst>
          </p:cNvPr>
          <p:cNvSpPr>
            <a:spLocks noGrp="1"/>
          </p:cNvSpPr>
          <p:nvPr>
            <p:ph type="body" sz="quarter" idx="53"/>
          </p:nvPr>
        </p:nvSpPr>
        <p:spPr/>
        <p:txBody>
          <a:bodyPr/>
          <a:lstStyle/>
          <a:p>
            <a:endParaRPr lang="en-US"/>
          </a:p>
        </p:txBody>
      </p:sp>
      <p:sp>
        <p:nvSpPr>
          <p:cNvPr id="13" name="Text Placeholder 12">
            <a:extLst>
              <a:ext uri="{FF2B5EF4-FFF2-40B4-BE49-F238E27FC236}">
                <a16:creationId xmlns:a16="http://schemas.microsoft.com/office/drawing/2014/main" id="{0C9ED557-2FD6-354F-9FB0-EC7A4944D52C}"/>
              </a:ext>
            </a:extLst>
          </p:cNvPr>
          <p:cNvSpPr>
            <a:spLocks noGrp="1"/>
          </p:cNvSpPr>
          <p:nvPr>
            <p:ph type="body" sz="quarter" idx="54"/>
          </p:nvPr>
        </p:nvSpPr>
        <p:spPr/>
        <p:txBody>
          <a:bodyPr/>
          <a:lstStyle/>
          <a:p>
            <a:endParaRPr lang="en-US"/>
          </a:p>
        </p:txBody>
      </p:sp>
    </p:spTree>
    <p:extLst>
      <p:ext uri="{BB962C8B-B14F-4D97-AF65-F5344CB8AC3E}">
        <p14:creationId xmlns:p14="http://schemas.microsoft.com/office/powerpoint/2010/main" val="396537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Slide Master">
  <a:themeElements>
    <a:clrScheme name="AHP FINAL">
      <a:dk1>
        <a:srgbClr val="4C4C4C"/>
      </a:dk1>
      <a:lt1>
        <a:srgbClr val="FFFFFF"/>
      </a:lt1>
      <a:dk2>
        <a:srgbClr val="999999"/>
      </a:dk2>
      <a:lt2>
        <a:srgbClr val="FEFCFB"/>
      </a:lt2>
      <a:accent1>
        <a:srgbClr val="E1D318"/>
      </a:accent1>
      <a:accent2>
        <a:srgbClr val="538200"/>
      </a:accent2>
      <a:accent3>
        <a:srgbClr val="00822F"/>
      </a:accent3>
      <a:accent4>
        <a:srgbClr val="0097C7"/>
      </a:accent4>
      <a:accent5>
        <a:srgbClr val="005382"/>
      </a:accent5>
      <a:accent6>
        <a:srgbClr val="3A005B"/>
      </a:accent6>
      <a:hlink>
        <a:srgbClr val="C60C46"/>
      </a:hlink>
      <a:folHlink>
        <a:srgbClr val="00538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spPr>
      <a:bodyPr wrap="square" rtlCol="0" anchor="ctr">
        <a:spAutoFit/>
      </a:bodyPr>
      <a:lstStyle>
        <a:defPPr algn="ctr">
          <a:lnSpc>
            <a:spcPct val="90000"/>
          </a:lnSpc>
          <a:defRPr sz="2800" dirty="0" smtClean="0">
            <a:solidFill>
              <a:schemeClr val="bg1"/>
            </a:solidFill>
          </a:defRPr>
        </a:defPPr>
      </a:lstStyle>
    </a:spDef>
    <a:lnDef>
      <a:spPr>
        <a:noFill/>
        <a:ln w="14288" cap="flat">
          <a:solidFill>
            <a:schemeClr val="tx2"/>
          </a:solidFill>
          <a:prstDash val="solid"/>
          <a:miter lim="800000"/>
          <a:headEnd/>
          <a:tailEnd/>
        </a:ln>
        <a:extLst>
          <a:ext uri="{909E8E84-426E-40DD-AFC4-6F175D3DCCD1}">
            <a14:hiddenFill xmlns:a14="http://schemas.microsoft.com/office/drawing/2010/main">
              <a:noFill/>
            </a14:hiddenFill>
          </a:ext>
        </a:extLst>
      </a:spPr>
      <a:bodyPr/>
      <a:lstStyle/>
    </a:lnDef>
  </a:objectDefaults>
  <a:extraClrSchemeLst/>
  <a:extLst>
    <a:ext uri="{05A4C25C-085E-4340-85A3-A5531E510DB2}">
      <thm15:themeFamily xmlns:thm15="http://schemas.microsoft.com/office/thememl/2012/main" name="Blackbaud Corporate Powerpoint Template (widescreen) May 2017" id="{09D717DF-6C6E-214F-BFC7-EC5B406F97AD}" vid="{394707F8-01C1-1A48-9B9A-AA46AB5CB34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0F59605FC97D458019AEE8A491DEA3" ma:contentTypeVersion="1" ma:contentTypeDescription="Create a new document." ma:contentTypeScope="" ma:versionID="492c2815cb3afe37f13d3ead2e836e86">
  <xsd:schema xmlns:xsd="http://www.w3.org/2001/XMLSchema" xmlns:xs="http://www.w3.org/2001/XMLSchema" xmlns:p="http://schemas.microsoft.com/office/2006/metadata/properties" xmlns:ns2="http://schemas.microsoft.com/sharepoint/v4" targetNamespace="http://schemas.microsoft.com/office/2006/metadata/properties" ma:root="true" ma:fieldsID="93643d69efb3dc6e95dc5fdf43b8f31b" ns2:_="">
    <xsd:import namespace="http://schemas.microsoft.com/sharepoint/v4"/>
    <xsd:element name="properties">
      <xsd:complexType>
        <xsd:sequence>
          <xsd:element name="documentManagement">
            <xsd:complexType>
              <xsd:all>
                <xsd:element ref="ns2: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8"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Item"/>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245D53A-AFE8-4D9D-96D0-7EF8CBC23837}">
  <ds:schemaRefs>
    <ds:schemaRef ds:uri="http://schemas.microsoft.com/sharepoint/v3/contenttype/forms"/>
  </ds:schemaRefs>
</ds:datastoreItem>
</file>

<file path=customXml/itemProps2.xml><?xml version="1.0" encoding="utf-8"?>
<ds:datastoreItem xmlns:ds="http://schemas.openxmlformats.org/officeDocument/2006/customXml" ds:itemID="{8DA47BF3-E279-489D-9060-B1052162B9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26171</TotalTime>
  <Words>523</Words>
  <Application>Microsoft Office PowerPoint</Application>
  <PresentationFormat>Widescreen</PresentationFormat>
  <Paragraphs>50</Paragraphs>
  <Slides>21</Slides>
  <Notes>0</Notes>
  <HiddenSlides>3</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Arial Narrow</vt:lpstr>
      <vt:lpstr>Calibri</vt:lpstr>
      <vt:lpstr>HelveticaNeueLT Std Med Cn</vt:lpstr>
      <vt:lpstr>Slide Master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Katherine Morbitzer</dc:creator>
  <cp:lastModifiedBy>John Wilson</cp:lastModifiedBy>
  <cp:revision>193</cp:revision>
  <cp:lastPrinted>2018-06-18T15:36:59Z</cp:lastPrinted>
  <dcterms:modified xsi:type="dcterms:W3CDTF">2019-02-27T15:38:13Z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0x010100FC0F59605FC97D458019AEE8A491DEA3</vt:lpwstr>
  </property>
</Properties>
</file>